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93"/>
  </p:notesMasterIdLst>
  <p:sldIdLst>
    <p:sldId id="256" r:id="rId2"/>
    <p:sldId id="419" r:id="rId3"/>
    <p:sldId id="382" r:id="rId4"/>
    <p:sldId id="258" r:id="rId5"/>
    <p:sldId id="414" r:id="rId6"/>
    <p:sldId id="408" r:id="rId7"/>
    <p:sldId id="409" r:id="rId8"/>
    <p:sldId id="411" r:id="rId9"/>
    <p:sldId id="412" r:id="rId10"/>
    <p:sldId id="413" r:id="rId11"/>
    <p:sldId id="410" r:id="rId12"/>
    <p:sldId id="415" r:id="rId13"/>
    <p:sldId id="423" r:id="rId14"/>
    <p:sldId id="424" r:id="rId15"/>
    <p:sldId id="397" r:id="rId16"/>
    <p:sldId id="405" r:id="rId17"/>
    <p:sldId id="398" r:id="rId18"/>
    <p:sldId id="400" r:id="rId19"/>
    <p:sldId id="401" r:id="rId20"/>
    <p:sldId id="402" r:id="rId21"/>
    <p:sldId id="403" r:id="rId22"/>
    <p:sldId id="399" r:id="rId23"/>
    <p:sldId id="404" r:id="rId24"/>
    <p:sldId id="443" r:id="rId25"/>
    <p:sldId id="444" r:id="rId26"/>
    <p:sldId id="298" r:id="rId27"/>
    <p:sldId id="297" r:id="rId28"/>
    <p:sldId id="406" r:id="rId29"/>
    <p:sldId id="407" r:id="rId30"/>
    <p:sldId id="425" r:id="rId31"/>
    <p:sldId id="426" r:id="rId32"/>
    <p:sldId id="427" r:id="rId33"/>
    <p:sldId id="429" r:id="rId34"/>
    <p:sldId id="428" r:id="rId35"/>
    <p:sldId id="430" r:id="rId36"/>
    <p:sldId id="442" r:id="rId37"/>
    <p:sldId id="431" r:id="rId38"/>
    <p:sldId id="432" r:id="rId39"/>
    <p:sldId id="433" r:id="rId40"/>
    <p:sldId id="434" r:id="rId41"/>
    <p:sldId id="435" r:id="rId42"/>
    <p:sldId id="437" r:id="rId43"/>
    <p:sldId id="438" r:id="rId44"/>
    <p:sldId id="441" r:id="rId45"/>
    <p:sldId id="439" r:id="rId46"/>
    <p:sldId id="299" r:id="rId47"/>
    <p:sldId id="422" r:id="rId48"/>
    <p:sldId id="416" r:id="rId49"/>
    <p:sldId id="417" r:id="rId50"/>
    <p:sldId id="418" r:id="rId51"/>
    <p:sldId id="383" r:id="rId52"/>
    <p:sldId id="381" r:id="rId53"/>
    <p:sldId id="295" r:id="rId54"/>
    <p:sldId id="257" r:id="rId55"/>
    <p:sldId id="296" r:id="rId56"/>
    <p:sldId id="259" r:id="rId57"/>
    <p:sldId id="260" r:id="rId58"/>
    <p:sldId id="261" r:id="rId59"/>
    <p:sldId id="262" r:id="rId60"/>
    <p:sldId id="263" r:id="rId61"/>
    <p:sldId id="373" r:id="rId62"/>
    <p:sldId id="265" r:id="rId63"/>
    <p:sldId id="266" r:id="rId64"/>
    <p:sldId id="267" r:id="rId65"/>
    <p:sldId id="268" r:id="rId66"/>
    <p:sldId id="269" r:id="rId67"/>
    <p:sldId id="270" r:id="rId68"/>
    <p:sldId id="271" r:id="rId69"/>
    <p:sldId id="272" r:id="rId70"/>
    <p:sldId id="273" r:id="rId71"/>
    <p:sldId id="274" r:id="rId72"/>
    <p:sldId id="275" r:id="rId73"/>
    <p:sldId id="276" r:id="rId74"/>
    <p:sldId id="277" r:id="rId75"/>
    <p:sldId id="278" r:id="rId76"/>
    <p:sldId id="279" r:id="rId77"/>
    <p:sldId id="280" r:id="rId78"/>
    <p:sldId id="281" r:id="rId79"/>
    <p:sldId id="282" r:id="rId80"/>
    <p:sldId id="283" r:id="rId81"/>
    <p:sldId id="284" r:id="rId82"/>
    <p:sldId id="285" r:id="rId83"/>
    <p:sldId id="286" r:id="rId84"/>
    <p:sldId id="287" r:id="rId85"/>
    <p:sldId id="288" r:id="rId86"/>
    <p:sldId id="289" r:id="rId87"/>
    <p:sldId id="290" r:id="rId88"/>
    <p:sldId id="291" r:id="rId89"/>
    <p:sldId id="292" r:id="rId90"/>
    <p:sldId id="293" r:id="rId91"/>
    <p:sldId id="294" r:id="rId92"/>
  </p:sldIdLst>
  <p:sldSz cx="9144000" cy="5143500" type="screen16x9"/>
  <p:notesSz cx="6858000" cy="9144000"/>
  <p:embeddedFontLst>
    <p:embeddedFont>
      <p:font typeface="Aparajita" panose="02020603050405020304" pitchFamily="18" charset="0"/>
      <p:regular r:id="rId94"/>
      <p:bold r:id="rId95"/>
      <p:italic r:id="rId96"/>
      <p:boldItalic r:id="rId97"/>
    </p:embeddedFont>
    <p:embeddedFont>
      <p:font typeface="Calibri" panose="020F0502020204030204" pitchFamily="34" charset="0"/>
      <p:regular r:id="rId98"/>
      <p:bold r:id="rId99"/>
      <p:italic r:id="rId100"/>
      <p:boldItalic r:id="rId101"/>
    </p:embeddedFont>
    <p:embeddedFont>
      <p:font typeface="Cinzel" pitchFamily="2" charset="77"/>
      <p:regular r:id="rId102"/>
      <p:bold r:id="rId103"/>
    </p:embeddedFont>
    <p:embeddedFont>
      <p:font typeface="Fira Code" panose="020B0809050000020004" pitchFamily="49" charset="0"/>
      <p:regular r:id="rId104"/>
      <p:bold r:id="rId105"/>
    </p:embeddedFont>
    <p:embeddedFont>
      <p:font typeface="Libre Baskerville" panose="02000000000000000000" pitchFamily="2" charset="0"/>
      <p:regular r:id="rId106"/>
      <p:bold r:id="rId107"/>
      <p:italic r:id="rId108"/>
    </p:embeddedFont>
    <p:embeddedFont>
      <p:font typeface="Montserrat" pitchFamily="2" charset="77"/>
      <p:regular r:id="rId109"/>
      <p:bold r:id="rId110"/>
      <p:italic r:id="rId111"/>
      <p:boldItalic r:id="rId112"/>
    </p:embeddedFont>
    <p:embeddedFont>
      <p:font typeface="News Gothic MT" panose="020B0503020103020203" pitchFamily="34"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92E8BF77-4765-944A-B92F-9B08C01F918B}">
          <p14:sldIdLst>
            <p14:sldId id="256"/>
            <p14:sldId id="419"/>
            <p14:sldId id="382"/>
          </p14:sldIdLst>
        </p14:section>
        <p14:section name="Reason" id="{7F4F29E5-9360-AD4B-8115-6995C1EE007E}">
          <p14:sldIdLst>
            <p14:sldId id="258"/>
          </p14:sldIdLst>
        </p14:section>
        <p14:section name="The Curse of knowledge" id="{DE6A7A18-3EBC-354E-91B2-A00246866FD5}">
          <p14:sldIdLst>
            <p14:sldId id="414"/>
            <p14:sldId id="408"/>
            <p14:sldId id="409"/>
            <p14:sldId id="411"/>
            <p14:sldId id="412"/>
            <p14:sldId id="413"/>
            <p14:sldId id="410"/>
            <p14:sldId id="415"/>
            <p14:sldId id="423"/>
            <p14:sldId id="424"/>
          </p14:sldIdLst>
        </p14:section>
        <p14:section name="How Documentation Helps. Developers" id="{5CB82827-3939-2542-98EB-2295C5336CD7}">
          <p14:sldIdLst/>
        </p14:section>
        <p14:section name="Theory of Documentation" id="{C771C293-B89D-4C45-9EB8-AB4B843D7627}">
          <p14:sldIdLst>
            <p14:sldId id="397"/>
            <p14:sldId id="405"/>
            <p14:sldId id="398"/>
            <p14:sldId id="400"/>
            <p14:sldId id="401"/>
            <p14:sldId id="402"/>
            <p14:sldId id="403"/>
            <p14:sldId id="399"/>
            <p14:sldId id="404"/>
          </p14:sldIdLst>
        </p14:section>
        <p14:section name="MdSnippets" id="{F1CB860A-5AA9-4E43-9A6E-29E2546CCDB9}">
          <p14:sldIdLst>
            <p14:sldId id="443"/>
            <p14:sldId id="444"/>
            <p14:sldId id="298"/>
            <p14:sldId id="297"/>
            <p14:sldId id="406"/>
            <p14:sldId id="407"/>
          </p14:sldIdLst>
        </p14:section>
        <p14:section name="Example How To" id="{8772D329-81D4-9F4F-8985-1ADE5CF77470}">
          <p14:sldIdLst>
            <p14:sldId id="425"/>
            <p14:sldId id="426"/>
            <p14:sldId id="427"/>
            <p14:sldId id="429"/>
            <p14:sldId id="428"/>
            <p14:sldId id="430"/>
            <p14:sldId id="442"/>
            <p14:sldId id="431"/>
            <p14:sldId id="432"/>
            <p14:sldId id="433"/>
            <p14:sldId id="434"/>
            <p14:sldId id="435"/>
            <p14:sldId id="437"/>
            <p14:sldId id="438"/>
            <p14:sldId id="441"/>
            <p14:sldId id="439"/>
          </p14:sldIdLst>
        </p14:section>
        <p14:section name="Documentation Exercise" id="{B81866E5-76DE-CB4E-BADD-D0C3F4618F20}">
          <p14:sldIdLst>
            <p14:sldId id="299"/>
            <p14:sldId id="422"/>
            <p14:sldId id="416"/>
            <p14:sldId id="417"/>
            <p14:sldId id="418"/>
          </p14:sldIdLst>
        </p14:section>
        <p14:section name="Ending" id="{C3D7B32E-1302-C14F-97F4-F464DF150300}">
          <p14:sldIdLst>
            <p14:sldId id="383"/>
            <p14:sldId id="381"/>
          </p14:sldIdLst>
        </p14:section>
        <p14:section name="templates" id="{23C0CC99-9AEB-0642-B022-AE43A128D8D3}">
          <p14:sldIdLst>
            <p14:sldId id="295"/>
            <p14:sldId id="257"/>
            <p14:sldId id="296"/>
            <p14:sldId id="259"/>
            <p14:sldId id="260"/>
            <p14:sldId id="261"/>
            <p14:sldId id="262"/>
            <p14:sldId id="263"/>
            <p14:sldId id="373"/>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AC2"/>
    <a:srgbClr val="D9C6A4"/>
    <a:srgbClr val="0000FF"/>
    <a:srgbClr val="D6BF9D"/>
    <a:srgbClr val="DAC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3AB21C-F81B-4AE0-BC1B-9D4B83972B87}">
  <a:tblStyle styleId="{1A3AB21C-F81B-4AE0-BC1B-9D4B83972B8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4FCA45-03BC-45BD-BB16-C2BAAE2C371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867"/>
    <p:restoredTop sz="57002"/>
  </p:normalViewPr>
  <p:slideViewPr>
    <p:cSldViewPr snapToGrid="0">
      <p:cViewPr varScale="1">
        <p:scale>
          <a:sx n="118" d="100"/>
          <a:sy n="118" d="100"/>
        </p:scale>
        <p:origin x="2848"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9.fntdata"/><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0.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1.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746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717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938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290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964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17</a:t>
            </a:fld>
            <a:endParaRPr lang="en-US"/>
          </a:p>
        </p:txBody>
      </p:sp>
    </p:spTree>
    <p:extLst>
      <p:ext uri="{BB962C8B-B14F-4D97-AF65-F5344CB8AC3E}">
        <p14:creationId xmlns:p14="http://schemas.microsoft.com/office/powerpoint/2010/main" val="1892063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58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914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34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948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595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22</a:t>
            </a:fld>
            <a:endParaRPr lang="en-US"/>
          </a:p>
        </p:txBody>
      </p:sp>
    </p:spTree>
    <p:extLst>
      <p:ext uri="{BB962C8B-B14F-4D97-AF65-F5344CB8AC3E}">
        <p14:creationId xmlns:p14="http://schemas.microsoft.com/office/powerpoint/2010/main" val="3291521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957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06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950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667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178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147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031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216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Writing Documentation - Practices and Theory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open-source projects don’t have good documentation, most people don’t use them but this is not an option when you have to use the code developed with other teams within your own company. Then, you have to use it and the lack of documentation can lead to frustration and even desperation. Why doesn’t good internal documentation exist? The problem is threefold: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If you understand everything it is hard to know what is confusing to others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If you don’t know things, you know what you wish existed but you can’t write it yourself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Even if you have both people present, it is still hard to write good documentation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talk, I will show you how to solve all three problems.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github.com</a:t>
            </a:r>
            <a:r>
              <a:rPr lang="en-US" dirty="0"/>
              <a:t>/approvals/</a:t>
            </a:r>
            <a:r>
              <a:rPr lang="en-US" dirty="0" err="1"/>
              <a:t>ApprovalTests.Java</a:t>
            </a:r>
            <a:r>
              <a:rPr lang="en-US" dirty="0"/>
              <a:t>/blob/master/</a:t>
            </a:r>
            <a:r>
              <a:rPr lang="en-US" dirty="0" err="1"/>
              <a:t>approvaltests</a:t>
            </a:r>
            <a:r>
              <a:rPr lang="en-US" dirty="0"/>
              <a:t>/docs/</a:t>
            </a:r>
            <a:r>
              <a:rPr lang="en-US" dirty="0" err="1"/>
              <a:t>how_to</a:t>
            </a:r>
            <a:r>
              <a:rPr lang="en-US" dirty="0"/>
              <a:t>/</a:t>
            </a:r>
            <a:r>
              <a:rPr lang="en-US" dirty="0" err="1"/>
              <a:t>EncapsulatingWithLoadersAndSavers.md</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9241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867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213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972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1730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1265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828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012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605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458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73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920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490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582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6485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840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2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336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58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001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032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587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824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92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725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6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7150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061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3fd0bf0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3fd0bf0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3fd0bf0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3fd0bf0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3fd0bf08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3fd0bf08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3fd0bf08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3fd0bf08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1725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c3fd0bf08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c3fd0bf08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c3fd0bf08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c3fd0bf08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3fd0bf08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3fd0bf08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c3fd0bf086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c3fd0bf08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c3fd0bf086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c3fd0bf08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c3fd0bf086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c3fd0bf086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7a47f3af5_1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7a47f3af5_1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4fb198497_6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4fb198497_6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62b354f5a0_1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62b354f5a0_1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94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403228"/>
              </a:buClr>
              <a:buSzPts val="3600"/>
              <a:buNone/>
              <a:defRPr sz="3600">
                <a:solidFill>
                  <a:srgbClr val="403228"/>
                </a:solidFill>
              </a:defRPr>
            </a:lvl1pPr>
            <a:lvl2pPr lvl="1" algn="ctr">
              <a:spcBef>
                <a:spcPts val="0"/>
              </a:spcBef>
              <a:spcAft>
                <a:spcPts val="0"/>
              </a:spcAft>
              <a:buClr>
                <a:srgbClr val="403228"/>
              </a:buClr>
              <a:buSzPts val="3600"/>
              <a:buNone/>
              <a:defRPr sz="3600">
                <a:solidFill>
                  <a:srgbClr val="403228"/>
                </a:solidFill>
              </a:defRPr>
            </a:lvl2pPr>
            <a:lvl3pPr lvl="2" algn="ctr">
              <a:spcBef>
                <a:spcPts val="0"/>
              </a:spcBef>
              <a:spcAft>
                <a:spcPts val="0"/>
              </a:spcAft>
              <a:buClr>
                <a:srgbClr val="403228"/>
              </a:buClr>
              <a:buSzPts val="3600"/>
              <a:buNone/>
              <a:defRPr sz="3600">
                <a:solidFill>
                  <a:srgbClr val="403228"/>
                </a:solidFill>
              </a:defRPr>
            </a:lvl3pPr>
            <a:lvl4pPr lvl="3" algn="ctr">
              <a:spcBef>
                <a:spcPts val="0"/>
              </a:spcBef>
              <a:spcAft>
                <a:spcPts val="0"/>
              </a:spcAft>
              <a:buClr>
                <a:srgbClr val="403228"/>
              </a:buClr>
              <a:buSzPts val="3600"/>
              <a:buNone/>
              <a:defRPr sz="3600">
                <a:solidFill>
                  <a:srgbClr val="403228"/>
                </a:solidFill>
              </a:defRPr>
            </a:lvl4pPr>
            <a:lvl5pPr lvl="4" algn="ctr">
              <a:spcBef>
                <a:spcPts val="0"/>
              </a:spcBef>
              <a:spcAft>
                <a:spcPts val="0"/>
              </a:spcAft>
              <a:buClr>
                <a:srgbClr val="403228"/>
              </a:buClr>
              <a:buSzPts val="3600"/>
              <a:buNone/>
              <a:defRPr sz="3600">
                <a:solidFill>
                  <a:srgbClr val="403228"/>
                </a:solidFill>
              </a:defRPr>
            </a:lvl5pPr>
            <a:lvl6pPr lvl="5" algn="ctr">
              <a:spcBef>
                <a:spcPts val="0"/>
              </a:spcBef>
              <a:spcAft>
                <a:spcPts val="0"/>
              </a:spcAft>
              <a:buClr>
                <a:srgbClr val="403228"/>
              </a:buClr>
              <a:buSzPts val="3600"/>
              <a:buNone/>
              <a:defRPr sz="3600">
                <a:solidFill>
                  <a:srgbClr val="403228"/>
                </a:solidFill>
              </a:defRPr>
            </a:lvl6pPr>
            <a:lvl7pPr lvl="6" algn="ctr">
              <a:spcBef>
                <a:spcPts val="0"/>
              </a:spcBef>
              <a:spcAft>
                <a:spcPts val="0"/>
              </a:spcAft>
              <a:buClr>
                <a:srgbClr val="403228"/>
              </a:buClr>
              <a:buSzPts val="3600"/>
              <a:buNone/>
              <a:defRPr sz="3600">
                <a:solidFill>
                  <a:srgbClr val="403228"/>
                </a:solidFill>
              </a:defRPr>
            </a:lvl7pPr>
            <a:lvl8pPr lvl="7" algn="ctr">
              <a:spcBef>
                <a:spcPts val="0"/>
              </a:spcBef>
              <a:spcAft>
                <a:spcPts val="0"/>
              </a:spcAft>
              <a:buClr>
                <a:srgbClr val="403228"/>
              </a:buClr>
              <a:buSzPts val="3600"/>
              <a:buNone/>
              <a:defRPr sz="3600">
                <a:solidFill>
                  <a:srgbClr val="403228"/>
                </a:solidFill>
              </a:defRPr>
            </a:lvl8pPr>
            <a:lvl9pPr lvl="8" algn="ctr">
              <a:spcBef>
                <a:spcPts val="0"/>
              </a:spcBef>
              <a:spcAft>
                <a:spcPts val="0"/>
              </a:spcAft>
              <a:buClr>
                <a:srgbClr val="403228"/>
              </a:buClr>
              <a:buSzPts val="3600"/>
              <a:buNone/>
              <a:defRPr sz="3600">
                <a:solidFill>
                  <a:srgbClr val="40322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a:off x="1411350" y="1333000"/>
            <a:ext cx="6321300" cy="24774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b="1"/>
            </a:lvl1pPr>
            <a:lvl2pPr lvl="1" algn="ctr" rtl="0">
              <a:spcBef>
                <a:spcPts val="0"/>
              </a:spcBef>
              <a:spcAft>
                <a:spcPts val="0"/>
              </a:spcAft>
              <a:buSzPts val="2400"/>
              <a:buNone/>
              <a:defRPr b="1"/>
            </a:lvl2pPr>
            <a:lvl3pPr lvl="2" algn="ctr" rtl="0">
              <a:spcBef>
                <a:spcPts val="0"/>
              </a:spcBef>
              <a:spcAft>
                <a:spcPts val="0"/>
              </a:spcAft>
              <a:buSzPts val="2400"/>
              <a:buNone/>
              <a:defRPr b="1"/>
            </a:lvl3pPr>
            <a:lvl4pPr lvl="3" algn="ctr" rtl="0">
              <a:spcBef>
                <a:spcPts val="0"/>
              </a:spcBef>
              <a:spcAft>
                <a:spcPts val="0"/>
              </a:spcAft>
              <a:buSzPts val="2400"/>
              <a:buNone/>
              <a:defRPr b="1"/>
            </a:lvl4pPr>
            <a:lvl5pPr lvl="4" algn="ctr" rtl="0">
              <a:spcBef>
                <a:spcPts val="0"/>
              </a:spcBef>
              <a:spcAft>
                <a:spcPts val="0"/>
              </a:spcAft>
              <a:buSzPts val="2400"/>
              <a:buNone/>
              <a:defRPr b="1"/>
            </a:lvl5pPr>
            <a:lvl6pPr lvl="5" algn="ctr" rtl="0">
              <a:spcBef>
                <a:spcPts val="0"/>
              </a:spcBef>
              <a:spcAft>
                <a:spcPts val="0"/>
              </a:spcAft>
              <a:buSzPts val="2400"/>
              <a:buNone/>
              <a:defRPr b="1"/>
            </a:lvl6pPr>
            <a:lvl7pPr lvl="6" algn="ctr" rtl="0">
              <a:spcBef>
                <a:spcPts val="0"/>
              </a:spcBef>
              <a:spcAft>
                <a:spcPts val="0"/>
              </a:spcAft>
              <a:buSzPts val="2400"/>
              <a:buNone/>
              <a:defRPr b="1"/>
            </a:lvl7pPr>
            <a:lvl8pPr lvl="7" algn="ctr" rtl="0">
              <a:spcBef>
                <a:spcPts val="0"/>
              </a:spcBef>
              <a:spcAft>
                <a:spcPts val="0"/>
              </a:spcAft>
              <a:buSzPts val="2400"/>
              <a:buNone/>
              <a:defRPr b="1"/>
            </a:lvl8pPr>
            <a:lvl9pPr lvl="8" algn="ctr" rtl="0">
              <a:spcBef>
                <a:spcPts val="0"/>
              </a:spcBef>
              <a:spcAft>
                <a:spcPts val="0"/>
              </a:spcAft>
              <a:buSzPts val="2400"/>
              <a:buNone/>
              <a:defRPr b="1"/>
            </a:lvl9pPr>
          </a:lstStyle>
          <a:p>
            <a:endParaRPr/>
          </a:p>
        </p:txBody>
      </p:sp>
      <p:sp>
        <p:nvSpPr>
          <p:cNvPr id="14" name="Google Shape;14;p3"/>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03228"/>
              </a:buClr>
              <a:buSzPts val="1600"/>
              <a:buNone/>
              <a:defRPr sz="1600" i="1"/>
            </a:lvl1pPr>
            <a:lvl2pPr lvl="1" algn="ctr" rtl="0">
              <a:spcBef>
                <a:spcPts val="0"/>
              </a:spcBef>
              <a:spcAft>
                <a:spcPts val="0"/>
              </a:spcAft>
              <a:buClr>
                <a:srgbClr val="403228"/>
              </a:buClr>
              <a:buSzPts val="1600"/>
              <a:buNone/>
              <a:defRPr sz="1600" i="1"/>
            </a:lvl2pPr>
            <a:lvl3pPr lvl="2" algn="ctr" rtl="0">
              <a:spcBef>
                <a:spcPts val="0"/>
              </a:spcBef>
              <a:spcAft>
                <a:spcPts val="0"/>
              </a:spcAft>
              <a:buClr>
                <a:srgbClr val="403228"/>
              </a:buClr>
              <a:buSzPts val="1600"/>
              <a:buNone/>
              <a:defRPr sz="1600" i="1"/>
            </a:lvl3pPr>
            <a:lvl4pPr lvl="3" algn="ctr" rtl="0">
              <a:spcBef>
                <a:spcPts val="0"/>
              </a:spcBef>
              <a:spcAft>
                <a:spcPts val="0"/>
              </a:spcAft>
              <a:buClr>
                <a:srgbClr val="403228"/>
              </a:buClr>
              <a:buSzPts val="1600"/>
              <a:buNone/>
              <a:defRPr i="1"/>
            </a:lvl4pPr>
            <a:lvl5pPr lvl="4" algn="ctr" rtl="0">
              <a:spcBef>
                <a:spcPts val="0"/>
              </a:spcBef>
              <a:spcAft>
                <a:spcPts val="0"/>
              </a:spcAft>
              <a:buClr>
                <a:srgbClr val="403228"/>
              </a:buClr>
              <a:buSzPts val="1600"/>
              <a:buNone/>
              <a:defRPr i="1"/>
            </a:lvl5pPr>
            <a:lvl6pPr lvl="5" algn="ctr" rtl="0">
              <a:spcBef>
                <a:spcPts val="0"/>
              </a:spcBef>
              <a:spcAft>
                <a:spcPts val="0"/>
              </a:spcAft>
              <a:buClr>
                <a:srgbClr val="403228"/>
              </a:buClr>
              <a:buSzPts val="1600"/>
              <a:buNone/>
              <a:defRPr i="1"/>
            </a:lvl6pPr>
            <a:lvl7pPr lvl="6" algn="ctr" rtl="0">
              <a:spcBef>
                <a:spcPts val="0"/>
              </a:spcBef>
              <a:spcAft>
                <a:spcPts val="0"/>
              </a:spcAft>
              <a:buSzPts val="1600"/>
              <a:buNone/>
              <a:defRPr i="1"/>
            </a:lvl7pPr>
            <a:lvl8pPr lvl="7" algn="ctr" rtl="0">
              <a:spcBef>
                <a:spcPts val="0"/>
              </a:spcBef>
              <a:spcAft>
                <a:spcPts val="0"/>
              </a:spcAft>
              <a:buSzPts val="1600"/>
              <a:buNone/>
              <a:defRPr i="1"/>
            </a:lvl8pPr>
            <a:lvl9pPr lvl="8" algn="ctr" rtl="0">
              <a:spcBef>
                <a:spcPts val="0"/>
              </a:spcBef>
              <a:spcAft>
                <a:spcPts val="0"/>
              </a:spcAft>
              <a:buSzPts val="1600"/>
              <a:buNone/>
              <a:defRPr i="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411350" y="720000"/>
            <a:ext cx="6321300" cy="37035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3228"/>
              </a:solidFill>
            </a:endParaRPr>
          </a:p>
        </p:txBody>
      </p:sp>
      <p:sp>
        <p:nvSpPr>
          <p:cNvPr id="17" name="Google Shape;17;p4"/>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i="1"/>
            </a:lvl1pPr>
            <a:lvl2pPr marL="914400" lvl="1" indent="-355600" algn="ctr" rtl="0">
              <a:spcBef>
                <a:spcPts val="0"/>
              </a:spcBef>
              <a:spcAft>
                <a:spcPts val="0"/>
              </a:spcAft>
              <a:buSzPts val="2000"/>
              <a:buChar char="⨳"/>
              <a:defRPr i="1"/>
            </a:lvl2pPr>
            <a:lvl3pPr marL="1371600" lvl="2" indent="-355600" algn="ctr" rtl="0">
              <a:spcBef>
                <a:spcPts val="0"/>
              </a:spcBef>
              <a:spcAft>
                <a:spcPts val="0"/>
              </a:spcAft>
              <a:buSzPts val="2000"/>
              <a:buChar char="■"/>
              <a:defRPr i="1"/>
            </a:lvl3pPr>
            <a:lvl4pPr marL="1828800" lvl="3" indent="-330200" algn="ctr" rtl="0">
              <a:spcBef>
                <a:spcPts val="0"/>
              </a:spcBef>
              <a:spcAft>
                <a:spcPts val="0"/>
              </a:spcAft>
              <a:buSzPts val="1600"/>
              <a:buChar char="●"/>
              <a:defRPr i="1"/>
            </a:lvl4pPr>
            <a:lvl5pPr marL="2286000" lvl="4" indent="-330200" algn="ctr" rtl="0">
              <a:spcBef>
                <a:spcPts val="0"/>
              </a:spcBef>
              <a:spcAft>
                <a:spcPts val="0"/>
              </a:spcAft>
              <a:buSzPts val="1600"/>
              <a:buChar char="○"/>
              <a:defRPr i="1"/>
            </a:lvl5pPr>
            <a:lvl6pPr marL="2743200" lvl="5" indent="-330200" algn="ctr" rtl="0">
              <a:spcBef>
                <a:spcPts val="0"/>
              </a:spcBef>
              <a:spcAft>
                <a:spcPts val="0"/>
              </a:spcAft>
              <a:buSzPts val="1600"/>
              <a:buChar char="■"/>
              <a:defRPr i="1"/>
            </a:lvl6pPr>
            <a:lvl7pPr marL="3200400" lvl="6" indent="-330200" algn="ctr" rtl="0">
              <a:spcBef>
                <a:spcPts val="0"/>
              </a:spcBef>
              <a:spcAft>
                <a:spcPts val="0"/>
              </a:spcAft>
              <a:buSzPts val="1600"/>
              <a:buChar char="●"/>
              <a:defRPr i="1"/>
            </a:lvl7pPr>
            <a:lvl8pPr marL="3657600" lvl="7" indent="-330200" algn="ctr" rtl="0">
              <a:spcBef>
                <a:spcPts val="0"/>
              </a:spcBef>
              <a:spcAft>
                <a:spcPts val="0"/>
              </a:spcAft>
              <a:buSzPts val="1600"/>
              <a:buChar char="○"/>
              <a:defRPr i="1"/>
            </a:lvl8pPr>
            <a:lvl9pPr marL="4114800" lvl="8" indent="-330200" algn="ctr">
              <a:spcBef>
                <a:spcPts val="0"/>
              </a:spcBef>
              <a:spcAft>
                <a:spcPts val="0"/>
              </a:spcAft>
              <a:buSzPts val="1600"/>
              <a:buChar char="■"/>
              <a:defRPr i="1"/>
            </a:lvl9pPr>
          </a:lstStyle>
          <a:p>
            <a:endParaRPr/>
          </a:p>
        </p:txBody>
      </p:sp>
      <p:sp>
        <p:nvSpPr>
          <p:cNvPr id="18" name="Google Shape;18;p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1" name="Google Shape;21;p5"/>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cxnSp>
        <p:nvCxnSpPr>
          <p:cNvPr id="22" name="Google Shape;22;p5"/>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3" name="Google Shape;23;p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6" name="Google Shape;26;p6"/>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7" name="Google Shape;27;p6"/>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28" name="Google Shape;28;p6"/>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9" name="Google Shape;29;p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2" name="Google Shape;32;p7"/>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3" name="Google Shape;33;p7"/>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4" name="Google Shape;34;p7"/>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cxnSp>
        <p:nvCxnSpPr>
          <p:cNvPr id="35" name="Google Shape;35;p7"/>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36" name="Google Shape;36;p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cxnSp>
        <p:nvCxnSpPr>
          <p:cNvPr id="39" name="Google Shape;39;p8"/>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40" name="Google Shape;40;p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200"/>
              <a:buFont typeface="Cinzel"/>
              <a:buNone/>
              <a:defRPr sz="1200" b="1">
                <a:latin typeface="Cinzel"/>
                <a:ea typeface="Cinzel"/>
                <a:cs typeface="Cinzel"/>
                <a:sym typeface="Cinzel"/>
              </a:defRPr>
            </a:lvl1pPr>
          </a:lstStyle>
          <a:p>
            <a:endParaRPr/>
          </a:p>
        </p:txBody>
      </p:sp>
      <p:cxnSp>
        <p:nvCxnSpPr>
          <p:cNvPr id="43" name="Google Shape;43;p9"/>
          <p:cNvCxnSpPr/>
          <p:nvPr/>
        </p:nvCxnSpPr>
        <p:spPr>
          <a:xfrm>
            <a:off x="4279500" y="4137950"/>
            <a:ext cx="585000" cy="0"/>
          </a:xfrm>
          <a:prstGeom prst="straightConnector1">
            <a:avLst/>
          </a:prstGeom>
          <a:noFill/>
          <a:ln w="28575" cap="flat" cmpd="sng">
            <a:solidFill>
              <a:srgbClr val="926940"/>
            </a:solidFill>
            <a:prstDash val="solid"/>
            <a:round/>
            <a:headEnd type="none" w="med" len="med"/>
            <a:tailEnd type="none" w="med" len="med"/>
          </a:ln>
        </p:spPr>
      </p:cxnSp>
      <p:sp>
        <p:nvSpPr>
          <p:cNvPr id="44" name="Google Shape;44;p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atin typeface="Cinzel"/>
                <a:ea typeface="Cinzel"/>
                <a:cs typeface="Cinzel"/>
                <a:sym typeface="Cinzel"/>
              </a:defRPr>
            </a:lvl1pPr>
            <a:lvl2pPr lvl="1">
              <a:buNone/>
              <a:defRPr>
                <a:latin typeface="Cinzel"/>
                <a:ea typeface="Cinzel"/>
                <a:cs typeface="Cinzel"/>
                <a:sym typeface="Cinzel"/>
              </a:defRPr>
            </a:lvl2pPr>
            <a:lvl3pPr lvl="2">
              <a:buNone/>
              <a:defRPr>
                <a:latin typeface="Cinzel"/>
                <a:ea typeface="Cinzel"/>
                <a:cs typeface="Cinzel"/>
                <a:sym typeface="Cinzel"/>
              </a:defRPr>
            </a:lvl3pPr>
            <a:lvl4pPr lvl="3">
              <a:buNone/>
              <a:defRPr>
                <a:latin typeface="Cinzel"/>
                <a:ea typeface="Cinzel"/>
                <a:cs typeface="Cinzel"/>
                <a:sym typeface="Cinzel"/>
              </a:defRPr>
            </a:lvl4pPr>
            <a:lvl5pPr lvl="4">
              <a:buNone/>
              <a:defRPr>
                <a:latin typeface="Cinzel"/>
                <a:ea typeface="Cinzel"/>
                <a:cs typeface="Cinzel"/>
                <a:sym typeface="Cinzel"/>
              </a:defRPr>
            </a:lvl5pPr>
            <a:lvl6pPr lvl="5">
              <a:buNone/>
              <a:defRPr>
                <a:latin typeface="Cinzel"/>
                <a:ea typeface="Cinzel"/>
                <a:cs typeface="Cinzel"/>
                <a:sym typeface="Cinzel"/>
              </a:defRPr>
            </a:lvl6pPr>
            <a:lvl7pPr lvl="6">
              <a:buNone/>
              <a:defRPr>
                <a:latin typeface="Cinzel"/>
                <a:ea typeface="Cinzel"/>
                <a:cs typeface="Cinzel"/>
                <a:sym typeface="Cinzel"/>
              </a:defRPr>
            </a:lvl7pPr>
            <a:lvl8pPr lvl="7">
              <a:buNone/>
              <a:defRPr>
                <a:latin typeface="Cinzel"/>
                <a:ea typeface="Cinzel"/>
                <a:cs typeface="Cinzel"/>
                <a:sym typeface="Cinzel"/>
              </a:defRPr>
            </a:lvl8pPr>
            <a:lvl9pPr lvl="8">
              <a:buNone/>
              <a:defRPr>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87900" y="434575"/>
            <a:ext cx="5368200" cy="8574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1pPr>
            <a:lvl2pPr lvl="1"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2pPr>
            <a:lvl3pPr lvl="2"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3pPr>
            <a:lvl4pPr lvl="3"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4pPr>
            <a:lvl5pPr lvl="4"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5pPr>
            <a:lvl6pPr lvl="5"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6pPr>
            <a:lvl7pPr lvl="6"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7pPr>
            <a:lvl8pPr lvl="7"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8pPr>
            <a:lvl9pPr lvl="8"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1224425" y="1477750"/>
            <a:ext cx="6695100" cy="3448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926940"/>
              </a:buClr>
              <a:buSzPts val="2400"/>
              <a:buFont typeface="Libre Baskerville"/>
              <a:buChar char="✣"/>
              <a:defRPr sz="2400">
                <a:solidFill>
                  <a:srgbClr val="403228"/>
                </a:solidFill>
                <a:latin typeface="Libre Baskerville"/>
                <a:ea typeface="Libre Baskerville"/>
                <a:cs typeface="Libre Baskerville"/>
                <a:sym typeface="Libre Baskerville"/>
              </a:defRPr>
            </a:lvl1pPr>
            <a:lvl2pPr marL="914400" lvl="1"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2pPr>
            <a:lvl3pPr marL="1371600" lvl="2"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3pPr>
            <a:lvl4pPr marL="1828800" lvl="3"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4pPr>
            <a:lvl5pPr marL="2286000" lvl="4"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5pPr>
            <a:lvl6pPr marL="2743200" lvl="5"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6pPr>
            <a:lvl7pPr marL="3200400" lvl="6"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7pPr>
            <a:lvl8pPr marL="3657600" lvl="7"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8pPr>
            <a:lvl9pPr marL="4114800" lvl="8"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9pPr>
          </a:lstStyle>
          <a:p>
            <a:endParaRPr/>
          </a:p>
        </p:txBody>
      </p:sp>
      <p:sp>
        <p:nvSpPr>
          <p:cNvPr id="8" name="Google Shape;8;p1"/>
          <p:cNvSpPr txBox="1">
            <a:spLocks noGrp="1"/>
          </p:cNvSpPr>
          <p:nvPr>
            <p:ph type="sldNum" idx="12"/>
          </p:nvPr>
        </p:nvSpPr>
        <p:spPr>
          <a:xfrm>
            <a:off x="4297650" y="4749901"/>
            <a:ext cx="548700" cy="393600"/>
          </a:xfrm>
          <a:prstGeom prst="rect">
            <a:avLst/>
          </a:prstGeom>
          <a:noFill/>
          <a:ln>
            <a:noFill/>
          </a:ln>
        </p:spPr>
        <p:txBody>
          <a:bodyPr spcFirstLastPara="1" wrap="square" lIns="91425" tIns="91425" rIns="91425" bIns="91425" anchor="t" anchorCtr="0">
            <a:noAutofit/>
          </a:bodyPr>
          <a:lstStyle>
            <a:lvl1pPr lvl="0" algn="ctr">
              <a:buNone/>
              <a:defRPr sz="1200">
                <a:solidFill>
                  <a:srgbClr val="926940"/>
                </a:solidFill>
                <a:latin typeface="Cinzel"/>
                <a:ea typeface="Cinzel"/>
                <a:cs typeface="Cinzel"/>
                <a:sym typeface="Cinzel"/>
              </a:defRPr>
            </a:lvl1pPr>
            <a:lvl2pPr lvl="1" algn="ctr">
              <a:buNone/>
              <a:defRPr sz="1200">
                <a:solidFill>
                  <a:srgbClr val="926940"/>
                </a:solidFill>
                <a:latin typeface="Cinzel"/>
                <a:ea typeface="Cinzel"/>
                <a:cs typeface="Cinzel"/>
                <a:sym typeface="Cinzel"/>
              </a:defRPr>
            </a:lvl2pPr>
            <a:lvl3pPr lvl="2" algn="ctr">
              <a:buNone/>
              <a:defRPr sz="1200">
                <a:solidFill>
                  <a:srgbClr val="926940"/>
                </a:solidFill>
                <a:latin typeface="Cinzel"/>
                <a:ea typeface="Cinzel"/>
                <a:cs typeface="Cinzel"/>
                <a:sym typeface="Cinzel"/>
              </a:defRPr>
            </a:lvl3pPr>
            <a:lvl4pPr lvl="3" algn="ctr">
              <a:buNone/>
              <a:defRPr sz="1200">
                <a:solidFill>
                  <a:srgbClr val="926940"/>
                </a:solidFill>
                <a:latin typeface="Cinzel"/>
                <a:ea typeface="Cinzel"/>
                <a:cs typeface="Cinzel"/>
                <a:sym typeface="Cinzel"/>
              </a:defRPr>
            </a:lvl4pPr>
            <a:lvl5pPr lvl="4" algn="ctr">
              <a:buNone/>
              <a:defRPr sz="1200">
                <a:solidFill>
                  <a:srgbClr val="926940"/>
                </a:solidFill>
                <a:latin typeface="Cinzel"/>
                <a:ea typeface="Cinzel"/>
                <a:cs typeface="Cinzel"/>
                <a:sym typeface="Cinzel"/>
              </a:defRPr>
            </a:lvl5pPr>
            <a:lvl6pPr lvl="5" algn="ctr">
              <a:buNone/>
              <a:defRPr sz="1200">
                <a:solidFill>
                  <a:srgbClr val="926940"/>
                </a:solidFill>
                <a:latin typeface="Cinzel"/>
                <a:ea typeface="Cinzel"/>
                <a:cs typeface="Cinzel"/>
                <a:sym typeface="Cinzel"/>
              </a:defRPr>
            </a:lvl6pPr>
            <a:lvl7pPr lvl="6" algn="ctr">
              <a:buNone/>
              <a:defRPr sz="1200">
                <a:solidFill>
                  <a:srgbClr val="926940"/>
                </a:solidFill>
                <a:latin typeface="Cinzel"/>
                <a:ea typeface="Cinzel"/>
                <a:cs typeface="Cinzel"/>
                <a:sym typeface="Cinzel"/>
              </a:defRPr>
            </a:lvl7pPr>
            <a:lvl8pPr lvl="7" algn="ctr">
              <a:buNone/>
              <a:defRPr sz="1200">
                <a:solidFill>
                  <a:srgbClr val="926940"/>
                </a:solidFill>
                <a:latin typeface="Cinzel"/>
                <a:ea typeface="Cinzel"/>
                <a:cs typeface="Cinzel"/>
                <a:sym typeface="Cinzel"/>
              </a:defRPr>
            </a:lvl8pPr>
            <a:lvl9pPr lvl="8" algn="ctr">
              <a:buNone/>
              <a:defRPr sz="1200">
                <a:solidFill>
                  <a:srgbClr val="926940"/>
                </a:solidFill>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hyperlink" Target="https://www.slidescarnival.com/?utm_source=template"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hyperlink" Target="http://graphicburger.com/" TargetMode="External"/><Relationship Id="rId4" Type="http://schemas.openxmlformats.org/officeDocument/2006/relationships/hyperlink" Target="http://unsplash.com/"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www.fontsquirrel.com/fonts/cinzel"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hyperlink" Target="https://www.fontsquirrel.com/fonts/libre-baskerville"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274073" y="1991850"/>
            <a:ext cx="4595854"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Documentation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886974" y="296333"/>
            <a:ext cx="4453568"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61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67035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Users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they want, why don’t they create it.</a:t>
            </a:r>
          </a:p>
        </p:txBody>
      </p:sp>
    </p:spTree>
    <p:extLst>
      <p:ext uri="{BB962C8B-B14F-4D97-AF65-F5344CB8AC3E}">
        <p14:creationId xmlns:p14="http://schemas.microsoft.com/office/powerpoint/2010/main" val="138787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Elements of Good Documentation</a:t>
            </a:r>
            <a:endParaRPr dirty="0"/>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b="1" dirty="0">
                <a:solidFill>
                  <a:schemeClr val="bg2"/>
                </a:solidFill>
              </a:rPr>
              <a:t>Good Questions</a:t>
            </a:r>
          </a:p>
          <a:p>
            <a:pPr marL="457200" lvl="0" indent="-381000" algn="l" rtl="0">
              <a:spcBef>
                <a:spcPts val="600"/>
              </a:spcBef>
              <a:spcAft>
                <a:spcPts val="0"/>
              </a:spcAft>
              <a:buSzPts val="2400"/>
              <a:buChar char="✣"/>
            </a:pPr>
            <a:r>
              <a:rPr lang="en-US" b="1" dirty="0">
                <a:solidFill>
                  <a:schemeClr val="bg2"/>
                </a:solidFill>
              </a:rPr>
              <a:t>Knowledgeable Answers</a:t>
            </a:r>
          </a:p>
          <a:p>
            <a:pPr marL="457200" lvl="0" indent="-381000" algn="l" rtl="0">
              <a:spcBef>
                <a:spcPts val="600"/>
              </a:spcBef>
              <a:spcAft>
                <a:spcPts val="0"/>
              </a:spcAft>
              <a:buSzPts val="2400"/>
              <a:buChar char="✣"/>
            </a:pPr>
            <a:r>
              <a:rPr lang="en-US" b="1" dirty="0">
                <a:solidFill>
                  <a:schemeClr val="bg2"/>
                </a:solidFill>
              </a:rPr>
              <a:t>Feedback</a:t>
            </a: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497261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 name="Picture 7">
            <a:extLst>
              <a:ext uri="{FF2B5EF4-FFF2-40B4-BE49-F238E27FC236}">
                <a16:creationId xmlns:a16="http://schemas.microsoft.com/office/drawing/2014/main" id="{9C60B17F-BB13-C60B-BB0C-42EDDEDE54B6}"/>
              </a:ext>
            </a:extLst>
          </p:cNvPr>
          <p:cNvPicPr>
            <a:picLocks noChangeAspect="1"/>
          </p:cNvPicPr>
          <p:nvPr/>
        </p:nvPicPr>
        <p:blipFill>
          <a:blip r:embed="rId3"/>
          <a:stretch>
            <a:fillRect/>
          </a:stretch>
        </p:blipFill>
        <p:spPr>
          <a:xfrm>
            <a:off x="635359" y="1350379"/>
            <a:ext cx="2934183" cy="1734112"/>
          </a:xfrm>
          <a:prstGeom prst="rect">
            <a:avLst/>
          </a:prstGeom>
        </p:spPr>
      </p:pic>
      <p:pic>
        <p:nvPicPr>
          <p:cNvPr id="9" name="Picture 8">
            <a:extLst>
              <a:ext uri="{FF2B5EF4-FFF2-40B4-BE49-F238E27FC236}">
                <a16:creationId xmlns:a16="http://schemas.microsoft.com/office/drawing/2014/main" id="{1B61193B-3EE7-0905-F4CE-E7656DC33A20}"/>
              </a:ext>
            </a:extLst>
          </p:cNvPr>
          <p:cNvPicPr>
            <a:picLocks noChangeAspect="1"/>
          </p:cNvPicPr>
          <p:nvPr/>
        </p:nvPicPr>
        <p:blipFill>
          <a:blip r:embed="rId4"/>
          <a:stretch>
            <a:fillRect/>
          </a:stretch>
        </p:blipFill>
        <p:spPr>
          <a:xfrm>
            <a:off x="4286519" y="1350379"/>
            <a:ext cx="3010437" cy="1768212"/>
          </a:xfrm>
          <a:prstGeom prst="rect">
            <a:avLst/>
          </a:prstGeom>
        </p:spPr>
      </p:pic>
      <p:grpSp>
        <p:nvGrpSpPr>
          <p:cNvPr id="19" name="Group 18">
            <a:extLst>
              <a:ext uri="{FF2B5EF4-FFF2-40B4-BE49-F238E27FC236}">
                <a16:creationId xmlns:a16="http://schemas.microsoft.com/office/drawing/2014/main" id="{C8EBF951-6426-CC54-1BD1-0B10265CC902}"/>
              </a:ext>
            </a:extLst>
          </p:cNvPr>
          <p:cNvGrpSpPr/>
          <p:nvPr/>
        </p:nvGrpSpPr>
        <p:grpSpPr>
          <a:xfrm>
            <a:off x="1121537" y="3084486"/>
            <a:ext cx="1854558" cy="498255"/>
            <a:chOff x="1075386" y="2073495"/>
            <a:chExt cx="1854558" cy="498255"/>
          </a:xfrm>
        </p:grpSpPr>
        <p:sp>
          <p:nvSpPr>
            <p:cNvPr id="11" name="TextBox 10">
              <a:extLst>
                <a:ext uri="{FF2B5EF4-FFF2-40B4-BE49-F238E27FC236}">
                  <a16:creationId xmlns:a16="http://schemas.microsoft.com/office/drawing/2014/main" id="{7563D748-CDA0-8C96-F26B-A8CD0CF78CDB}"/>
                </a:ext>
              </a:extLst>
            </p:cNvPr>
            <p:cNvSpPr txBox="1"/>
            <p:nvPr/>
          </p:nvSpPr>
          <p:spPr>
            <a:xfrm>
              <a:off x="1075386" y="2263973"/>
              <a:ext cx="1854558" cy="307777"/>
            </a:xfrm>
            <a:prstGeom prst="rect">
              <a:avLst/>
            </a:prstGeom>
            <a:noFill/>
          </p:spPr>
          <p:txBody>
            <a:bodyPr wrap="square">
              <a:spAutoFit/>
            </a:bodyPr>
            <a:lstStyle/>
            <a:p>
              <a:pPr marL="76200" lvl="0" algn="l" rtl="0">
                <a:spcBef>
                  <a:spcPts val="600"/>
                </a:spcBef>
                <a:spcAft>
                  <a:spcPts val="0"/>
                </a:spcAft>
                <a:buSzPts val="2400"/>
              </a:pPr>
              <a:r>
                <a:rPr lang="en-US" b="1" dirty="0">
                  <a:solidFill>
                    <a:schemeClr val="bg2"/>
                  </a:solidFill>
                </a:rPr>
                <a:t>Good Questions</a:t>
              </a:r>
            </a:p>
          </p:txBody>
        </p:sp>
        <p:cxnSp>
          <p:nvCxnSpPr>
            <p:cNvPr id="13" name="Straight Arrow Connector 12">
              <a:extLst>
                <a:ext uri="{FF2B5EF4-FFF2-40B4-BE49-F238E27FC236}">
                  <a16:creationId xmlns:a16="http://schemas.microsoft.com/office/drawing/2014/main" id="{DB5DA8ED-7878-0E46-E902-42639D55237D}"/>
                </a:ext>
              </a:extLst>
            </p:cNvPr>
            <p:cNvCxnSpPr>
              <a:cxnSpLocks/>
            </p:cNvCxnSpPr>
            <p:nvPr/>
          </p:nvCxnSpPr>
          <p:spPr>
            <a:xfrm flipV="1">
              <a:off x="1893195" y="2073495"/>
              <a:ext cx="0" cy="248429"/>
            </a:xfrm>
            <a:prstGeom prst="straightConnector1">
              <a:avLst/>
            </a:prstGeom>
            <a:ln w="28575">
              <a:solidFill>
                <a:schemeClr val="bg2"/>
              </a:solidFill>
              <a:tailEnd type="triangle"/>
            </a:ln>
          </p:spPr>
          <p:style>
            <a:lnRef idx="1">
              <a:schemeClr val="accent5"/>
            </a:lnRef>
            <a:fillRef idx="0">
              <a:schemeClr val="accent5"/>
            </a:fillRef>
            <a:effectRef idx="0">
              <a:schemeClr val="accent5"/>
            </a:effectRef>
            <a:fontRef idx="minor">
              <a:schemeClr val="tx1"/>
            </a:fontRef>
          </p:style>
        </p:cxnSp>
      </p:grpSp>
      <p:grpSp>
        <p:nvGrpSpPr>
          <p:cNvPr id="18" name="Group 17">
            <a:extLst>
              <a:ext uri="{FF2B5EF4-FFF2-40B4-BE49-F238E27FC236}">
                <a16:creationId xmlns:a16="http://schemas.microsoft.com/office/drawing/2014/main" id="{4E429151-A973-2263-9BFE-23BC190D4480}"/>
              </a:ext>
            </a:extLst>
          </p:cNvPr>
          <p:cNvGrpSpPr/>
          <p:nvPr/>
        </p:nvGrpSpPr>
        <p:grpSpPr>
          <a:xfrm>
            <a:off x="5785301" y="3118591"/>
            <a:ext cx="1854558" cy="725760"/>
            <a:chOff x="6009604" y="2107600"/>
            <a:chExt cx="1854558" cy="725760"/>
          </a:xfrm>
        </p:grpSpPr>
        <p:sp>
          <p:nvSpPr>
            <p:cNvPr id="16" name="TextBox 15">
              <a:extLst>
                <a:ext uri="{FF2B5EF4-FFF2-40B4-BE49-F238E27FC236}">
                  <a16:creationId xmlns:a16="http://schemas.microsoft.com/office/drawing/2014/main" id="{AC4FAC0C-7E22-D02D-FE25-1758658A60D3}"/>
                </a:ext>
              </a:extLst>
            </p:cNvPr>
            <p:cNvSpPr txBox="1"/>
            <p:nvPr/>
          </p:nvSpPr>
          <p:spPr>
            <a:xfrm>
              <a:off x="6009604" y="2310140"/>
              <a:ext cx="1854558" cy="523220"/>
            </a:xfrm>
            <a:prstGeom prst="rect">
              <a:avLst/>
            </a:prstGeom>
            <a:noFill/>
          </p:spPr>
          <p:txBody>
            <a:bodyPr wrap="square">
              <a:spAutoFit/>
            </a:bodyPr>
            <a:lstStyle/>
            <a:p>
              <a:pPr marL="76200" lvl="0" algn="ctr" rtl="0">
                <a:spcBef>
                  <a:spcPts val="600"/>
                </a:spcBef>
                <a:spcAft>
                  <a:spcPts val="0"/>
                </a:spcAft>
                <a:buSzPts val="2400"/>
              </a:pPr>
              <a:r>
                <a:rPr lang="en-US" b="1" dirty="0">
                  <a:solidFill>
                    <a:schemeClr val="bg2"/>
                  </a:solidFill>
                </a:rPr>
                <a:t>Knowledgeable Answers</a:t>
              </a:r>
            </a:p>
          </p:txBody>
        </p:sp>
        <p:cxnSp>
          <p:nvCxnSpPr>
            <p:cNvPr id="17" name="Straight Arrow Connector 16">
              <a:extLst>
                <a:ext uri="{FF2B5EF4-FFF2-40B4-BE49-F238E27FC236}">
                  <a16:creationId xmlns:a16="http://schemas.microsoft.com/office/drawing/2014/main" id="{5CFD6593-C2DD-1F61-AB57-DD4BD5F4D8C8}"/>
                </a:ext>
              </a:extLst>
            </p:cNvPr>
            <p:cNvCxnSpPr>
              <a:cxnSpLocks/>
            </p:cNvCxnSpPr>
            <p:nvPr/>
          </p:nvCxnSpPr>
          <p:spPr>
            <a:xfrm flipV="1">
              <a:off x="6934737" y="2107600"/>
              <a:ext cx="0" cy="248429"/>
            </a:xfrm>
            <a:prstGeom prst="straightConnector1">
              <a:avLst/>
            </a:prstGeom>
            <a:ln w="28575">
              <a:solidFill>
                <a:schemeClr val="bg2"/>
              </a:solidFill>
              <a:tailEnd type="triangle"/>
            </a:ln>
          </p:spPr>
          <p:style>
            <a:lnRef idx="1">
              <a:schemeClr val="accent5"/>
            </a:lnRef>
            <a:fillRef idx="0">
              <a:schemeClr val="accent5"/>
            </a:fillRef>
            <a:effectRef idx="0">
              <a:schemeClr val="accent5"/>
            </a:effectRef>
            <a:fontRef idx="minor">
              <a:schemeClr val="tx1"/>
            </a:fontRef>
          </p:style>
        </p:cxnSp>
      </p:grpSp>
      <p:grpSp>
        <p:nvGrpSpPr>
          <p:cNvPr id="23" name="Group 22">
            <a:extLst>
              <a:ext uri="{FF2B5EF4-FFF2-40B4-BE49-F238E27FC236}">
                <a16:creationId xmlns:a16="http://schemas.microsoft.com/office/drawing/2014/main" id="{A061D960-46A7-D9F2-518E-37410FD22942}"/>
              </a:ext>
            </a:extLst>
          </p:cNvPr>
          <p:cNvGrpSpPr/>
          <p:nvPr/>
        </p:nvGrpSpPr>
        <p:grpSpPr>
          <a:xfrm>
            <a:off x="3847539" y="847807"/>
            <a:ext cx="1086171" cy="768492"/>
            <a:chOff x="3847539" y="847807"/>
            <a:chExt cx="1086171" cy="768492"/>
          </a:xfrm>
        </p:grpSpPr>
        <p:cxnSp>
          <p:nvCxnSpPr>
            <p:cNvPr id="20" name="Straight Arrow Connector 19">
              <a:extLst>
                <a:ext uri="{FF2B5EF4-FFF2-40B4-BE49-F238E27FC236}">
                  <a16:creationId xmlns:a16="http://schemas.microsoft.com/office/drawing/2014/main" id="{A61539CA-1280-FE5D-CCB4-C82644D7FA84}"/>
                </a:ext>
              </a:extLst>
            </p:cNvPr>
            <p:cNvCxnSpPr>
              <a:cxnSpLocks/>
            </p:cNvCxnSpPr>
            <p:nvPr/>
          </p:nvCxnSpPr>
          <p:spPr>
            <a:xfrm>
              <a:off x="4390625" y="1155584"/>
              <a:ext cx="0" cy="460715"/>
            </a:xfrm>
            <a:prstGeom prst="straightConnector1">
              <a:avLst/>
            </a:prstGeom>
            <a:ln w="28575">
              <a:solidFill>
                <a:schemeClr val="bg2"/>
              </a:solidFill>
              <a:tailEnd type="triangle"/>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E11889E9-A633-F256-C5EB-64D8C67EF761}"/>
                </a:ext>
              </a:extLst>
            </p:cNvPr>
            <p:cNvSpPr txBox="1"/>
            <p:nvPr/>
          </p:nvSpPr>
          <p:spPr>
            <a:xfrm>
              <a:off x="3847539" y="847807"/>
              <a:ext cx="1086171" cy="307777"/>
            </a:xfrm>
            <a:prstGeom prst="rect">
              <a:avLst/>
            </a:prstGeom>
            <a:noFill/>
          </p:spPr>
          <p:txBody>
            <a:bodyPr wrap="square">
              <a:spAutoFit/>
            </a:bodyPr>
            <a:lstStyle/>
            <a:p>
              <a:pPr marL="76200" lvl="0" algn="l" rtl="0">
                <a:spcBef>
                  <a:spcPts val="600"/>
                </a:spcBef>
                <a:spcAft>
                  <a:spcPts val="0"/>
                </a:spcAft>
                <a:buSzPts val="2400"/>
              </a:pPr>
              <a:r>
                <a:rPr lang="en-US" b="1" dirty="0">
                  <a:solidFill>
                    <a:schemeClr val="bg2"/>
                  </a:solidFill>
                </a:rPr>
                <a:t>Feedback</a:t>
              </a:r>
            </a:p>
          </p:txBody>
        </p:sp>
      </p:grpSp>
      <p:pic>
        <p:nvPicPr>
          <p:cNvPr id="24" name="Picture 23">
            <a:extLst>
              <a:ext uri="{FF2B5EF4-FFF2-40B4-BE49-F238E27FC236}">
                <a16:creationId xmlns:a16="http://schemas.microsoft.com/office/drawing/2014/main" id="{7C8FAC11-30CE-BA42-256D-272C1F0B6C52}"/>
              </a:ext>
            </a:extLst>
          </p:cNvPr>
          <p:cNvPicPr>
            <a:picLocks noChangeAspect="1"/>
          </p:cNvPicPr>
          <p:nvPr/>
        </p:nvPicPr>
        <p:blipFill>
          <a:blip r:embed="rId5"/>
          <a:stretch>
            <a:fillRect/>
          </a:stretch>
        </p:blipFill>
        <p:spPr>
          <a:xfrm>
            <a:off x="3276869" y="3924657"/>
            <a:ext cx="2019300" cy="1003300"/>
          </a:xfrm>
          <a:prstGeom prst="rect">
            <a:avLst/>
          </a:prstGeom>
          <a:ln>
            <a:solidFill>
              <a:schemeClr val="tx1"/>
            </a:solidFill>
          </a:ln>
        </p:spPr>
      </p:pic>
    </p:spTree>
    <p:extLst>
      <p:ext uri="{BB962C8B-B14F-4D97-AF65-F5344CB8AC3E}">
        <p14:creationId xmlns:p14="http://schemas.microsoft.com/office/powerpoint/2010/main" val="271745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How?</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4;p17">
            <a:extLst>
              <a:ext uri="{FF2B5EF4-FFF2-40B4-BE49-F238E27FC236}">
                <a16:creationId xmlns:a16="http://schemas.microsoft.com/office/drawing/2014/main" id="{DB901D30-715B-23C6-73EC-E0F5CAA2C782}"/>
              </a:ext>
            </a:extLst>
          </p:cNvPr>
          <p:cNvSpPr txBox="1">
            <a:spLocks/>
          </p:cNvSpPr>
          <p:nvPr/>
        </p:nvSpPr>
        <p:spPr>
          <a:xfrm>
            <a:off x="1402627" y="4282128"/>
            <a:ext cx="61842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Daniele </a:t>
            </a:r>
            <a:r>
              <a:rPr lang="en-US" sz="1400" i="1" dirty="0" err="1"/>
              <a:t>Procida's</a:t>
            </a:r>
            <a:r>
              <a:rPr lang="en-US" sz="1400" i="1" dirty="0"/>
              <a:t> theory of documentation</a:t>
            </a:r>
          </a:p>
          <a:p>
            <a:pPr marL="0" indent="0" algn="ctr">
              <a:buFont typeface="Libre Baskerville"/>
              <a:buNone/>
            </a:pPr>
            <a:r>
              <a:rPr lang="en-US" sz="1100" dirty="0" err="1"/>
              <a:t>documentation.divio.com</a:t>
            </a:r>
            <a:endParaRPr lang="en-US" sz="1100" dirty="0"/>
          </a:p>
        </p:txBody>
      </p:sp>
    </p:spTree>
    <p:extLst>
      <p:ext uri="{BB962C8B-B14F-4D97-AF65-F5344CB8AC3E}">
        <p14:creationId xmlns:p14="http://schemas.microsoft.com/office/powerpoint/2010/main" val="202914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446217" y="1843658"/>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Know your Audience</a:t>
            </a:r>
            <a:endParaRPr dirty="0"/>
          </a:p>
        </p:txBody>
      </p:sp>
    </p:spTree>
    <p:extLst>
      <p:ext uri="{BB962C8B-B14F-4D97-AF65-F5344CB8AC3E}">
        <p14:creationId xmlns:p14="http://schemas.microsoft.com/office/powerpoint/2010/main" val="478201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Tree>
    <p:extLst>
      <p:ext uri="{BB962C8B-B14F-4D97-AF65-F5344CB8AC3E}">
        <p14:creationId xmlns:p14="http://schemas.microsoft.com/office/powerpoint/2010/main" val="244098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Tutorials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Hold my hand, </a:t>
            </a:r>
          </a:p>
          <a:p>
            <a:pPr marL="0" lvl="0" indent="0" algn="ctr" rtl="0">
              <a:spcBef>
                <a:spcPts val="600"/>
              </a:spcBef>
              <a:spcAft>
                <a:spcPts val="0"/>
              </a:spcAft>
              <a:buNone/>
            </a:pPr>
            <a:r>
              <a:rPr lang="en-US" sz="1400" i="1" dirty="0"/>
              <a:t>let’s get to ’hello world’</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400"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For Beginners</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Going to work</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6" name="Google Shape;575;p46">
            <a:extLst>
              <a:ext uri="{FF2B5EF4-FFF2-40B4-BE49-F238E27FC236}">
                <a16:creationId xmlns:a16="http://schemas.microsoft.com/office/drawing/2014/main" id="{740C0D32-728A-6A95-473D-0D597509688A}"/>
              </a:ext>
            </a:extLst>
          </p:cNvPr>
          <p:cNvSpPr/>
          <p:nvPr/>
        </p:nvSpPr>
        <p:spPr>
          <a:xfrm>
            <a:off x="3108982" y="1169020"/>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7" name="Google Shape;598;p46">
            <a:extLst>
              <a:ext uri="{FF2B5EF4-FFF2-40B4-BE49-F238E27FC236}">
                <a16:creationId xmlns:a16="http://schemas.microsoft.com/office/drawing/2014/main" id="{E1CF9561-8F63-8794-7BEE-412F3EEAA17B}"/>
              </a:ext>
            </a:extLst>
          </p:cNvPr>
          <p:cNvSpPr/>
          <p:nvPr/>
        </p:nvSpPr>
        <p:spPr>
          <a:xfrm>
            <a:off x="5235285" y="1103775"/>
            <a:ext cx="634811" cy="660075"/>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607;p46">
            <a:extLst>
              <a:ext uri="{FF2B5EF4-FFF2-40B4-BE49-F238E27FC236}">
                <a16:creationId xmlns:a16="http://schemas.microsoft.com/office/drawing/2014/main" id="{C548FC63-1401-4998-5BD2-BBCE16469BAB}"/>
              </a:ext>
            </a:extLst>
          </p:cNvPr>
          <p:cNvSpPr/>
          <p:nvPr/>
        </p:nvSpPr>
        <p:spPr>
          <a:xfrm>
            <a:off x="3996604" y="1209332"/>
            <a:ext cx="979005" cy="103670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08;p46">
            <a:extLst>
              <a:ext uri="{FF2B5EF4-FFF2-40B4-BE49-F238E27FC236}">
                <a16:creationId xmlns:a16="http://schemas.microsoft.com/office/drawing/2014/main" id="{44333C67-FCF2-B314-ACE8-884C5488CDB4}"/>
              </a:ext>
            </a:extLst>
          </p:cNvPr>
          <p:cNvSpPr/>
          <p:nvPr/>
        </p:nvSpPr>
        <p:spPr>
          <a:xfrm>
            <a:off x="5466676" y="2087132"/>
            <a:ext cx="459991" cy="424859"/>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Rounded Rectangle 10">
            <a:extLst>
              <a:ext uri="{FF2B5EF4-FFF2-40B4-BE49-F238E27FC236}">
                <a16:creationId xmlns:a16="http://schemas.microsoft.com/office/drawing/2014/main" id="{F810DAE8-1278-60AF-0513-31281C46BEA4}"/>
              </a:ext>
            </a:extLst>
          </p:cNvPr>
          <p:cNvSpPr/>
          <p:nvPr/>
        </p:nvSpPr>
        <p:spPr>
          <a:xfrm>
            <a:off x="733792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Tree>
    <p:extLst>
      <p:ext uri="{BB962C8B-B14F-4D97-AF65-F5344CB8AC3E}">
        <p14:creationId xmlns:p14="http://schemas.microsoft.com/office/powerpoint/2010/main" val="685600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How </a:t>
            </a:r>
            <a:r>
              <a:rPr lang="en-US" sz="6000" dirty="0" err="1"/>
              <a:t>Tos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To make a salad </a:t>
            </a:r>
          </a:p>
          <a:p>
            <a:pPr marL="0" lvl="0" indent="0" algn="ctr" rtl="0">
              <a:spcBef>
                <a:spcPts val="600"/>
              </a:spcBef>
              <a:spcAft>
                <a:spcPts val="0"/>
              </a:spcAft>
              <a:buNone/>
            </a:pPr>
            <a:r>
              <a:rPr lang="en-US" sz="1400" i="1" dirty="0"/>
              <a:t>Combine: lettuce, tomatoes, cucumber and dressing</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Recipes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
        <p:nvSpPr>
          <p:cNvPr id="7" name="Google Shape;575;p46">
            <a:extLst>
              <a:ext uri="{FF2B5EF4-FFF2-40B4-BE49-F238E27FC236}">
                <a16:creationId xmlns:a16="http://schemas.microsoft.com/office/drawing/2014/main" id="{4FF09BF4-B518-9451-3EA1-EA4E915C1953}"/>
              </a:ext>
            </a:extLst>
          </p:cNvPr>
          <p:cNvSpPr/>
          <p:nvPr/>
        </p:nvSpPr>
        <p:spPr>
          <a:xfrm>
            <a:off x="3049715" y="898085"/>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dirty="0"/>
          </a:p>
        </p:txBody>
      </p:sp>
      <p:sp>
        <p:nvSpPr>
          <p:cNvPr id="14" name="Google Shape;576;p46">
            <a:extLst>
              <a:ext uri="{FF2B5EF4-FFF2-40B4-BE49-F238E27FC236}">
                <a16:creationId xmlns:a16="http://schemas.microsoft.com/office/drawing/2014/main" id="{8CC140F5-8638-A7A2-A241-358EE6D88FDF}"/>
              </a:ext>
            </a:extLst>
          </p:cNvPr>
          <p:cNvSpPr/>
          <p:nvPr/>
        </p:nvSpPr>
        <p:spPr>
          <a:xfrm>
            <a:off x="6382283" y="1345425"/>
            <a:ext cx="492071" cy="568576"/>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5" name="Google Shape;580;p46">
            <a:extLst>
              <a:ext uri="{FF2B5EF4-FFF2-40B4-BE49-F238E27FC236}">
                <a16:creationId xmlns:a16="http://schemas.microsoft.com/office/drawing/2014/main" id="{1F8E5C87-E764-97DC-62C1-C1EAD91D3F01}"/>
              </a:ext>
            </a:extLst>
          </p:cNvPr>
          <p:cNvSpPr/>
          <p:nvPr/>
        </p:nvSpPr>
        <p:spPr>
          <a:xfrm>
            <a:off x="2551331" y="1656052"/>
            <a:ext cx="455724" cy="564230"/>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6" name="Google Shape;594;p46">
            <a:extLst>
              <a:ext uri="{FF2B5EF4-FFF2-40B4-BE49-F238E27FC236}">
                <a16:creationId xmlns:a16="http://schemas.microsoft.com/office/drawing/2014/main" id="{843DB78B-744D-E033-4C88-BA1FF1407CD7}"/>
              </a:ext>
            </a:extLst>
          </p:cNvPr>
          <p:cNvSpPr/>
          <p:nvPr/>
        </p:nvSpPr>
        <p:spPr>
          <a:xfrm>
            <a:off x="5385817" y="664734"/>
            <a:ext cx="498516" cy="500692"/>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7" name="Google Shape;600;p46">
            <a:extLst>
              <a:ext uri="{FF2B5EF4-FFF2-40B4-BE49-F238E27FC236}">
                <a16:creationId xmlns:a16="http://schemas.microsoft.com/office/drawing/2014/main" id="{7D64E40E-90C4-423F-49AC-6B467C001016}"/>
              </a:ext>
            </a:extLst>
          </p:cNvPr>
          <p:cNvSpPr/>
          <p:nvPr/>
        </p:nvSpPr>
        <p:spPr>
          <a:xfrm>
            <a:off x="5467640" y="1720541"/>
            <a:ext cx="648477" cy="708020"/>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8" name="Google Shape;616;p46">
            <a:extLst>
              <a:ext uri="{FF2B5EF4-FFF2-40B4-BE49-F238E27FC236}">
                <a16:creationId xmlns:a16="http://schemas.microsoft.com/office/drawing/2014/main" id="{E4EA5BFD-C84A-D5C1-6F08-BA441A25044B}"/>
              </a:ext>
            </a:extLst>
          </p:cNvPr>
          <p:cNvSpPr/>
          <p:nvPr/>
        </p:nvSpPr>
        <p:spPr>
          <a:xfrm>
            <a:off x="3964086" y="1030256"/>
            <a:ext cx="1178371" cy="1173401"/>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03917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US" dirty="0"/>
              <a:t>“Curious is the </a:t>
            </a:r>
            <a:r>
              <a:rPr lang="en-US" dirty="0" err="1"/>
              <a:t>trapmaker's</a:t>
            </a:r>
            <a:r>
              <a:rPr lang="en-US" dirty="0"/>
              <a:t> art - his efficacy unwitnessed by his own eyes.”</a:t>
            </a:r>
          </a:p>
          <a:p>
            <a:pPr marL="0" lvl="0" indent="0" algn="ctr" rtl="0">
              <a:spcBef>
                <a:spcPts val="600"/>
              </a:spcBef>
              <a:spcAft>
                <a:spcPts val="0"/>
              </a:spcAft>
              <a:buNone/>
            </a:pPr>
            <a:r>
              <a:rPr lang="en-US" sz="1800" dirty="0">
                <a:solidFill>
                  <a:schemeClr val="bg2"/>
                </a:solidFill>
              </a:rPr>
              <a:t>- Darkest Dungeon</a:t>
            </a:r>
            <a:endParaRPr sz="1800" dirty="0">
              <a:solidFill>
                <a:schemeClr val="bg2"/>
              </a:solidFill>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2414925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Reference</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Here’s a List of the API</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Information</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Links</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740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Explanations</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History, Philosophy, and Architecture</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Understanding</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Diagrams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Why?</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67694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
        <p:nvSpPr>
          <p:cNvPr id="2" name="TextBox 1">
            <a:extLst>
              <a:ext uri="{FF2B5EF4-FFF2-40B4-BE49-F238E27FC236}">
                <a16:creationId xmlns:a16="http://schemas.microsoft.com/office/drawing/2014/main" id="{3BE5F6CA-29E6-4C86-9458-F8FF9A924FCF}"/>
              </a:ext>
            </a:extLst>
          </p:cNvPr>
          <p:cNvSpPr txBox="1"/>
          <p:nvPr/>
        </p:nvSpPr>
        <p:spPr>
          <a:xfrm rot="16200000">
            <a:off x="3978392" y="1550597"/>
            <a:ext cx="1024463"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Practical Steps</a:t>
            </a:r>
          </a:p>
        </p:txBody>
      </p:sp>
      <p:sp>
        <p:nvSpPr>
          <p:cNvPr id="3" name="TextBox 2">
            <a:extLst>
              <a:ext uri="{FF2B5EF4-FFF2-40B4-BE49-F238E27FC236}">
                <a16:creationId xmlns:a16="http://schemas.microsoft.com/office/drawing/2014/main" id="{9C0E6A95-31C6-8CED-7D2A-7358591CC02E}"/>
              </a:ext>
            </a:extLst>
          </p:cNvPr>
          <p:cNvSpPr txBox="1"/>
          <p:nvPr/>
        </p:nvSpPr>
        <p:spPr>
          <a:xfrm rot="16200000">
            <a:off x="3748865" y="3590634"/>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Theorical Knowledge</a:t>
            </a:r>
          </a:p>
        </p:txBody>
      </p:sp>
      <p:sp>
        <p:nvSpPr>
          <p:cNvPr id="9" name="TextBox 8">
            <a:extLst>
              <a:ext uri="{FF2B5EF4-FFF2-40B4-BE49-F238E27FC236}">
                <a16:creationId xmlns:a16="http://schemas.microsoft.com/office/drawing/2014/main" id="{26F25547-9010-24BD-AACB-03DFA5AA1199}"/>
              </a:ext>
            </a:extLst>
          </p:cNvPr>
          <p:cNvSpPr txBox="1"/>
          <p:nvPr/>
        </p:nvSpPr>
        <p:spPr>
          <a:xfrm>
            <a:off x="5916334"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Working</a:t>
            </a:r>
          </a:p>
        </p:txBody>
      </p:sp>
      <p:sp>
        <p:nvSpPr>
          <p:cNvPr id="16" name="TextBox 15">
            <a:extLst>
              <a:ext uri="{FF2B5EF4-FFF2-40B4-BE49-F238E27FC236}">
                <a16:creationId xmlns:a16="http://schemas.microsoft.com/office/drawing/2014/main" id="{8AF5FCA4-383E-FE23-A464-2D7DD85B6009}"/>
              </a:ext>
            </a:extLst>
          </p:cNvPr>
          <p:cNvSpPr txBox="1"/>
          <p:nvPr/>
        </p:nvSpPr>
        <p:spPr>
          <a:xfrm>
            <a:off x="1437465"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Learning</a:t>
            </a:r>
          </a:p>
        </p:txBody>
      </p:sp>
    </p:spTree>
    <p:extLst>
      <p:ext uri="{BB962C8B-B14F-4D97-AF65-F5344CB8AC3E}">
        <p14:creationId xmlns:p14="http://schemas.microsoft.com/office/powerpoint/2010/main" val="408604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49"/>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Stay in your Quadrant</a:t>
            </a:r>
            <a:endParaRPr dirty="0"/>
          </a:p>
        </p:txBody>
      </p:sp>
      <p:sp>
        <p:nvSpPr>
          <p:cNvPr id="74" name="Google Shape;74;p14"/>
          <p:cNvSpPr txBox="1">
            <a:spLocks noGrp="1"/>
          </p:cNvSpPr>
          <p:nvPr>
            <p:ph type="subTitle" idx="1"/>
          </p:nvPr>
        </p:nvSpPr>
        <p:spPr>
          <a:xfrm>
            <a:off x="2919300" y="3039532"/>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Easier to Read </a:t>
            </a:r>
          </a:p>
          <a:p>
            <a:pPr marL="0" lvl="0" indent="0" algn="ctr" rtl="0">
              <a:spcBef>
                <a:spcPts val="0"/>
              </a:spcBef>
              <a:spcAft>
                <a:spcPts val="0"/>
              </a:spcAft>
              <a:buNone/>
            </a:pPr>
            <a:r>
              <a:rPr lang="en-US" dirty="0"/>
              <a:t>Easier to Write</a:t>
            </a:r>
            <a:endParaRPr dirty="0"/>
          </a:p>
        </p:txBody>
      </p:sp>
    </p:spTree>
    <p:extLst>
      <p:ext uri="{BB962C8B-B14F-4D97-AF65-F5344CB8AC3E}">
        <p14:creationId xmlns:p14="http://schemas.microsoft.com/office/powerpoint/2010/main" val="2937597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555172" y="1401604"/>
            <a:ext cx="8251370" cy="231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Configuration</a:t>
            </a:r>
          </a:p>
          <a:p>
            <a:r>
              <a:rPr lang="en-US" sz="6000" dirty="0"/>
              <a:t> as code </a:t>
            </a:r>
          </a:p>
        </p:txBody>
      </p:sp>
    </p:spTree>
    <p:extLst>
      <p:ext uri="{BB962C8B-B14F-4D97-AF65-F5344CB8AC3E}">
        <p14:creationId xmlns:p14="http://schemas.microsoft.com/office/powerpoint/2010/main" val="3723178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555172" y="1401604"/>
            <a:ext cx="8251370" cy="23195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Documentantion</a:t>
            </a:r>
            <a:endParaRPr lang="en-US" sz="6000" dirty="0"/>
          </a:p>
          <a:p>
            <a:r>
              <a:rPr lang="en-US" sz="6000" dirty="0"/>
              <a:t> as code </a:t>
            </a:r>
          </a:p>
        </p:txBody>
      </p:sp>
    </p:spTree>
    <p:extLst>
      <p:ext uri="{BB962C8B-B14F-4D97-AF65-F5344CB8AC3E}">
        <p14:creationId xmlns:p14="http://schemas.microsoft.com/office/powerpoint/2010/main" val="126103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7" name="TextBox 6">
            <a:extLst>
              <a:ext uri="{FF2B5EF4-FFF2-40B4-BE49-F238E27FC236}">
                <a16:creationId xmlns:a16="http://schemas.microsoft.com/office/drawing/2014/main" id="{F427B622-61CA-D5AC-B3EF-B2FC1FC66050}"/>
              </a:ext>
            </a:extLst>
          </p:cNvPr>
          <p:cNvSpPr txBox="1"/>
          <p:nvPr/>
        </p:nvSpPr>
        <p:spPr>
          <a:xfrm>
            <a:off x="2726028" y="3698564"/>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begin-snippet: name </a:t>
            </a:r>
            <a:endParaRPr lang="en-US" b="1" dirty="0"/>
          </a:p>
        </p:txBody>
      </p:sp>
      <p:sp>
        <p:nvSpPr>
          <p:cNvPr id="8" name="TextBox 7">
            <a:extLst>
              <a:ext uri="{FF2B5EF4-FFF2-40B4-BE49-F238E27FC236}">
                <a16:creationId xmlns:a16="http://schemas.microsoft.com/office/drawing/2014/main" id="{4DF01A84-251C-9E32-D1D2-1EF71487D0C0}"/>
              </a:ext>
            </a:extLst>
          </p:cNvPr>
          <p:cNvSpPr txBox="1"/>
          <p:nvPr/>
        </p:nvSpPr>
        <p:spPr>
          <a:xfrm>
            <a:off x="2726028" y="3416306"/>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snippet: name </a:t>
            </a:r>
            <a:endParaRPr lang="en-US" b="1" dirty="0"/>
          </a:p>
        </p:txBody>
      </p:sp>
      <p:sp>
        <p:nvSpPr>
          <p:cNvPr id="10" name="TextBox 9">
            <a:extLst>
              <a:ext uri="{FF2B5EF4-FFF2-40B4-BE49-F238E27FC236}">
                <a16:creationId xmlns:a16="http://schemas.microsoft.com/office/drawing/2014/main" id="{0567A883-61A6-2A97-2C1E-A46895961003}"/>
              </a:ext>
            </a:extLst>
          </p:cNvPr>
          <p:cNvSpPr txBox="1"/>
          <p:nvPr/>
        </p:nvSpPr>
        <p:spPr>
          <a:xfrm>
            <a:off x="2726028" y="3980941"/>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end-snippet</a:t>
            </a:r>
            <a:endParaRPr lang="en-US" b="1" dirty="0"/>
          </a:p>
        </p:txBody>
      </p:sp>
    </p:spTree>
    <p:extLst>
      <p:ext uri="{BB962C8B-B14F-4D97-AF65-F5344CB8AC3E}">
        <p14:creationId xmlns:p14="http://schemas.microsoft.com/office/powerpoint/2010/main" val="139064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tangle 1">
            <a:extLst>
              <a:ext uri="{FF2B5EF4-FFF2-40B4-BE49-F238E27FC236}">
                <a16:creationId xmlns:a16="http://schemas.microsoft.com/office/drawing/2014/main" id="{63B1B994-55E2-3406-D37D-C0A380876AE4}"/>
              </a:ext>
            </a:extLst>
          </p:cNvPr>
          <p:cNvSpPr/>
          <p:nvPr/>
        </p:nvSpPr>
        <p:spPr>
          <a:xfrm>
            <a:off x="1242434" y="1110612"/>
            <a:ext cx="6659131" cy="2677656"/>
          </a:xfrm>
          <a:prstGeom prst="rect">
            <a:avLst/>
          </a:prstGeom>
          <a:solidFill>
            <a:srgbClr val="E8DAC2">
              <a:alpha val="71373"/>
            </a:srgbClr>
          </a:solidFill>
        </p:spPr>
        <p:txBody>
          <a:bodyPr wrap="square">
            <a:spAutoFit/>
          </a:bodyPr>
          <a:lstStyle/>
          <a:p>
            <a:r>
              <a:rPr lang="en-US" dirty="0">
                <a:solidFill>
                  <a:srgbClr val="267F99"/>
                </a:solidFill>
                <a:latin typeface="Fira Code" panose="020B0509050000020004" pitchFamily="49" charset="0"/>
              </a:rPr>
              <a:t>@Test</a:t>
            </a:r>
            <a:endParaRPr lang="en-US" dirty="0">
              <a:latin typeface="Fira Code" panose="020B0509050000020004" pitchFamily="49" charset="0"/>
            </a:endParaRPr>
          </a:p>
          <a:p>
            <a:r>
              <a:rPr lang="en-US" dirty="0">
                <a:solidFill>
                  <a:srgbClr val="0000FF"/>
                </a:solidFill>
                <a:latin typeface="Fira Code" panose="020B0509050000020004" pitchFamily="49" charset="0"/>
              </a:rPr>
              <a:t>public</a:t>
            </a:r>
            <a:r>
              <a:rPr lang="en-US" dirty="0">
                <a:latin typeface="Fira Code" panose="020B0509050000020004" pitchFamily="49" charset="0"/>
              </a:rPr>
              <a:t> </a:t>
            </a:r>
            <a:r>
              <a:rPr lang="en-US" dirty="0">
                <a:solidFill>
                  <a:srgbClr val="267F99"/>
                </a:solidFill>
                <a:latin typeface="Fira Code" panose="020B0509050000020004" pitchFamily="49" charset="0"/>
              </a:rPr>
              <a:t>void</a:t>
            </a:r>
            <a:r>
              <a:rPr lang="en-US" dirty="0">
                <a:latin typeface="Fira Code" panose="020B0509050000020004" pitchFamily="49" charset="0"/>
              </a:rPr>
              <a:t> </a:t>
            </a:r>
            <a:r>
              <a:rPr lang="en-US" dirty="0" err="1">
                <a:solidFill>
                  <a:srgbClr val="795E26"/>
                </a:solidFill>
                <a:latin typeface="Fira Code" panose="020B0509050000020004" pitchFamily="49" charset="0"/>
              </a:rPr>
              <a:t>testAddManyToArray</a:t>
            </a:r>
            <a:r>
              <a:rPr lang="en-US" dirty="0">
                <a:latin typeface="Fira Code" panose="020B0509050000020004" pitchFamily="49" charset="0"/>
              </a:rPr>
              <a:t>() throws </a:t>
            </a:r>
            <a:r>
              <a:rPr lang="en-US" dirty="0">
                <a:solidFill>
                  <a:srgbClr val="267F99"/>
                </a:solidFill>
                <a:latin typeface="Fira Code" panose="020B0509050000020004" pitchFamily="49" charset="0"/>
              </a:rPr>
              <a:t>Exception</a:t>
            </a:r>
            <a:endParaRPr lang="en-US" dirty="0">
              <a:latin typeface="Fira Code" panose="020B0509050000020004" pitchFamily="49" charset="0"/>
            </a:endParaRPr>
          </a:p>
          <a:p>
            <a:r>
              <a:rPr lang="en-US" dirty="0">
                <a:latin typeface="Fira Code" panose="020B0509050000020004" pitchFamily="49" charset="0"/>
              </a:rPr>
              <a:t>{</a:t>
            </a: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numbers</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a:t>
            </a:r>
          </a:p>
          <a:p>
            <a:r>
              <a:rPr lang="en-US" dirty="0">
                <a:latin typeface="Fira Code" panose="020B0509050000020004" pitchFamily="49" charset="0"/>
              </a:rPr>
              <a:t>  numbers = </a:t>
            </a:r>
            <a:r>
              <a:rPr lang="en-US" dirty="0" err="1">
                <a:solidFill>
                  <a:srgbClr val="001080"/>
                </a:solidFill>
                <a:latin typeface="Fira Code" panose="020B0509050000020004" pitchFamily="49" charset="0"/>
              </a:rPr>
              <a:t>ArrayUtils</a:t>
            </a:r>
            <a:r>
              <a:rPr lang="en-US" dirty="0" err="1">
                <a:latin typeface="Fira Code" panose="020B0509050000020004" pitchFamily="49" charset="0"/>
              </a:rPr>
              <a:t>.</a:t>
            </a:r>
            <a:r>
              <a:rPr lang="en-US" dirty="0" err="1">
                <a:solidFill>
                  <a:srgbClr val="795E26"/>
                </a:solidFill>
                <a:latin typeface="Fira Code" panose="020B0509050000020004" pitchFamily="49" charset="0"/>
              </a:rPr>
              <a:t>addToArray</a:t>
            </a:r>
            <a:r>
              <a:rPr lang="en-US" dirty="0">
                <a:latin typeface="Fira Code" panose="020B0509050000020004" pitchFamily="49" charset="0"/>
              </a:rPr>
              <a:t>(numbers,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add_to_array_result</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resulting</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795E26"/>
                </a:solidFill>
                <a:latin typeface="Fira Code" panose="020B0509050000020004" pitchFamily="49" charset="0"/>
              </a:rPr>
              <a:t>  </a:t>
            </a:r>
            <a:r>
              <a:rPr lang="en-US" dirty="0" err="1">
                <a:solidFill>
                  <a:srgbClr val="795E26"/>
                </a:solidFill>
                <a:latin typeface="Fira Code" panose="020B0509050000020004" pitchFamily="49" charset="0"/>
              </a:rPr>
              <a:t>assertArrayEquals</a:t>
            </a:r>
            <a:r>
              <a:rPr lang="en-US" dirty="0">
                <a:latin typeface="Fira Code" panose="020B0509050000020004" pitchFamily="49" charset="0"/>
              </a:rPr>
              <a:t>(resulting, numbers);</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latin typeface="Fira Code" panose="020B0509050000020004" pitchFamily="49" charset="0"/>
              </a:rPr>
              <a:t>}</a:t>
            </a:r>
          </a:p>
        </p:txBody>
      </p:sp>
    </p:spTree>
    <p:extLst>
      <p:ext uri="{BB962C8B-B14F-4D97-AF65-F5344CB8AC3E}">
        <p14:creationId xmlns:p14="http://schemas.microsoft.com/office/powerpoint/2010/main" val="947429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a:extLst>
              <a:ext uri="{FF2B5EF4-FFF2-40B4-BE49-F238E27FC236}">
                <a16:creationId xmlns:a16="http://schemas.microsoft.com/office/drawing/2014/main" id="{C80A8457-B3D7-A040-4BB1-3102A3747C31}"/>
              </a:ext>
            </a:extLst>
          </p:cNvPr>
          <p:cNvPicPr>
            <a:picLocks noChangeAspect="1"/>
          </p:cNvPicPr>
          <p:nvPr/>
        </p:nvPicPr>
        <p:blipFill>
          <a:blip r:embed="rId3"/>
          <a:stretch>
            <a:fillRect/>
          </a:stretch>
        </p:blipFill>
        <p:spPr>
          <a:xfrm>
            <a:off x="677333" y="291418"/>
            <a:ext cx="7772400" cy="4560664"/>
          </a:xfrm>
          <a:prstGeom prst="rect">
            <a:avLst/>
          </a:prstGeom>
        </p:spPr>
      </p:pic>
      <p:sp>
        <p:nvSpPr>
          <p:cNvPr id="4" name="Rectangle 3">
            <a:extLst>
              <a:ext uri="{FF2B5EF4-FFF2-40B4-BE49-F238E27FC236}">
                <a16:creationId xmlns:a16="http://schemas.microsoft.com/office/drawing/2014/main" id="{E38903AE-3B0E-F992-F728-E66FE91E8911}"/>
              </a:ext>
            </a:extLst>
          </p:cNvPr>
          <p:cNvSpPr/>
          <p:nvPr/>
        </p:nvSpPr>
        <p:spPr>
          <a:xfrm>
            <a:off x="922867" y="2571751"/>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544C66-4C90-A187-F5DC-92FE1C6AE66F}"/>
              </a:ext>
            </a:extLst>
          </p:cNvPr>
          <p:cNvSpPr/>
          <p:nvPr/>
        </p:nvSpPr>
        <p:spPr>
          <a:xfrm>
            <a:off x="922867" y="4358218"/>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9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dirty="0"/>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2" name="Google Shape;94;p17">
            <a:extLst>
              <a:ext uri="{FF2B5EF4-FFF2-40B4-BE49-F238E27FC236}">
                <a16:creationId xmlns:a16="http://schemas.microsoft.com/office/drawing/2014/main" id="{283C5326-4816-1F90-8CA6-AB0C5B28939D}"/>
              </a:ext>
            </a:extLst>
          </p:cNvPr>
          <p:cNvSpPr txBox="1">
            <a:spLocks/>
          </p:cNvSpPr>
          <p:nvPr/>
        </p:nvSpPr>
        <p:spPr>
          <a:xfrm>
            <a:off x="1623975" y="3222662"/>
            <a:ext cx="61842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Code Samples that Compile &amp; Work</a:t>
            </a:r>
          </a:p>
          <a:p>
            <a:pPr marL="0" indent="0" algn="ctr">
              <a:buFont typeface="Libre Baskerville"/>
              <a:buNone/>
            </a:pPr>
            <a:r>
              <a:rPr lang="en-US" sz="1400" i="1" dirty="0"/>
              <a:t>CI Compatible</a:t>
            </a:r>
          </a:p>
          <a:p>
            <a:pPr marL="0" indent="0" algn="ctr">
              <a:buNone/>
            </a:pPr>
            <a:r>
              <a:rPr lang="en-US" sz="1400" i="1" dirty="0"/>
              <a:t>Documentation as Code</a:t>
            </a:r>
          </a:p>
          <a:p>
            <a:pPr marL="0" indent="0" algn="ctr">
              <a:buFont typeface="Libre Baskerville"/>
              <a:buNone/>
            </a:pPr>
            <a:endParaRPr lang="en-US" sz="1400" i="1" dirty="0"/>
          </a:p>
        </p:txBody>
      </p:sp>
    </p:spTree>
    <p:extLst>
      <p:ext uri="{BB962C8B-B14F-4D97-AF65-F5344CB8AC3E}">
        <p14:creationId xmlns:p14="http://schemas.microsoft.com/office/powerpoint/2010/main" val="724804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9886" y="202623"/>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github.com</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isidore</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3914042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How </a:t>
            </a:r>
            <a:r>
              <a:rPr lang="en-US" sz="6000" dirty="0" err="1"/>
              <a:t>Tos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To make a salad </a:t>
            </a:r>
          </a:p>
          <a:p>
            <a:pPr marL="0" lvl="0" indent="0" algn="ctr" rtl="0">
              <a:spcBef>
                <a:spcPts val="600"/>
              </a:spcBef>
              <a:spcAft>
                <a:spcPts val="0"/>
              </a:spcAft>
              <a:buNone/>
            </a:pPr>
            <a:r>
              <a:rPr lang="en-US" sz="1400" i="1" dirty="0"/>
              <a:t>Combine: lettuce, tomatoes, cucumber and dressing</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Recipes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
        <p:nvSpPr>
          <p:cNvPr id="7" name="Google Shape;575;p46">
            <a:extLst>
              <a:ext uri="{FF2B5EF4-FFF2-40B4-BE49-F238E27FC236}">
                <a16:creationId xmlns:a16="http://schemas.microsoft.com/office/drawing/2014/main" id="{4FF09BF4-B518-9451-3EA1-EA4E915C1953}"/>
              </a:ext>
            </a:extLst>
          </p:cNvPr>
          <p:cNvSpPr/>
          <p:nvPr/>
        </p:nvSpPr>
        <p:spPr>
          <a:xfrm>
            <a:off x="3049715" y="898085"/>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dirty="0"/>
          </a:p>
        </p:txBody>
      </p:sp>
      <p:sp>
        <p:nvSpPr>
          <p:cNvPr id="14" name="Google Shape;576;p46">
            <a:extLst>
              <a:ext uri="{FF2B5EF4-FFF2-40B4-BE49-F238E27FC236}">
                <a16:creationId xmlns:a16="http://schemas.microsoft.com/office/drawing/2014/main" id="{8CC140F5-8638-A7A2-A241-358EE6D88FDF}"/>
              </a:ext>
            </a:extLst>
          </p:cNvPr>
          <p:cNvSpPr/>
          <p:nvPr/>
        </p:nvSpPr>
        <p:spPr>
          <a:xfrm>
            <a:off x="6382283" y="1345425"/>
            <a:ext cx="492071" cy="568576"/>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5" name="Google Shape;580;p46">
            <a:extLst>
              <a:ext uri="{FF2B5EF4-FFF2-40B4-BE49-F238E27FC236}">
                <a16:creationId xmlns:a16="http://schemas.microsoft.com/office/drawing/2014/main" id="{1F8E5C87-E764-97DC-62C1-C1EAD91D3F01}"/>
              </a:ext>
            </a:extLst>
          </p:cNvPr>
          <p:cNvSpPr/>
          <p:nvPr/>
        </p:nvSpPr>
        <p:spPr>
          <a:xfrm>
            <a:off x="2551331" y="1656052"/>
            <a:ext cx="455724" cy="564230"/>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6" name="Google Shape;594;p46">
            <a:extLst>
              <a:ext uri="{FF2B5EF4-FFF2-40B4-BE49-F238E27FC236}">
                <a16:creationId xmlns:a16="http://schemas.microsoft.com/office/drawing/2014/main" id="{843DB78B-744D-E033-4C88-BA1FF1407CD7}"/>
              </a:ext>
            </a:extLst>
          </p:cNvPr>
          <p:cNvSpPr/>
          <p:nvPr/>
        </p:nvSpPr>
        <p:spPr>
          <a:xfrm>
            <a:off x="5385817" y="664734"/>
            <a:ext cx="498516" cy="500692"/>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7" name="Google Shape;600;p46">
            <a:extLst>
              <a:ext uri="{FF2B5EF4-FFF2-40B4-BE49-F238E27FC236}">
                <a16:creationId xmlns:a16="http://schemas.microsoft.com/office/drawing/2014/main" id="{7D64E40E-90C4-423F-49AC-6B467C001016}"/>
              </a:ext>
            </a:extLst>
          </p:cNvPr>
          <p:cNvSpPr/>
          <p:nvPr/>
        </p:nvSpPr>
        <p:spPr>
          <a:xfrm>
            <a:off x="5467640" y="1720541"/>
            <a:ext cx="648477" cy="708020"/>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8" name="Google Shape;616;p46">
            <a:extLst>
              <a:ext uri="{FF2B5EF4-FFF2-40B4-BE49-F238E27FC236}">
                <a16:creationId xmlns:a16="http://schemas.microsoft.com/office/drawing/2014/main" id="{E4EA5BFD-C84A-D5C1-6F08-BA441A25044B}"/>
              </a:ext>
            </a:extLst>
          </p:cNvPr>
          <p:cNvSpPr/>
          <p:nvPr/>
        </p:nvSpPr>
        <p:spPr>
          <a:xfrm>
            <a:off x="3964086" y="1030256"/>
            <a:ext cx="1178371" cy="1173401"/>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43620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805992" y="524841"/>
            <a:ext cx="7235072"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Tree>
    <p:extLst>
      <p:ext uri="{BB962C8B-B14F-4D97-AF65-F5344CB8AC3E}">
        <p14:creationId xmlns:p14="http://schemas.microsoft.com/office/powerpoint/2010/main" val="2588754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805992" y="524841"/>
            <a:ext cx="7235072"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
        <p:nvSpPr>
          <p:cNvPr id="3" name="TextBox 2">
            <a:extLst>
              <a:ext uri="{FF2B5EF4-FFF2-40B4-BE49-F238E27FC236}">
                <a16:creationId xmlns:a16="http://schemas.microsoft.com/office/drawing/2014/main" id="{BC73829E-BC3F-92B5-AF08-4FEBA68DE6EA}"/>
              </a:ext>
            </a:extLst>
          </p:cNvPr>
          <p:cNvSpPr txBox="1"/>
          <p:nvPr/>
        </p:nvSpPr>
        <p:spPr>
          <a:xfrm>
            <a:off x="805991" y="894173"/>
            <a:ext cx="7235071" cy="1754326"/>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The problem</a:t>
            </a:r>
          </a:p>
          <a:p>
            <a:pPr algn="l"/>
            <a:r>
              <a:rPr lang="en-US" sz="1800" b="0" i="0" dirty="0">
                <a:solidFill>
                  <a:srgbClr val="1F2328"/>
                </a:solidFill>
                <a:effectLst/>
                <a:latin typeface="-apple-system"/>
              </a:rPr>
              <a:t>Testing a function that both queries and persists changes in a database presents a considerable challenge, as it necessitates the presence of a live database to perform any operations.</a:t>
            </a:r>
          </a:p>
          <a:p>
            <a:pPr algn="l"/>
            <a:endParaRPr lang="en-US" sz="1800" b="0" i="0" dirty="0">
              <a:solidFill>
                <a:srgbClr val="1F2328"/>
              </a:solidFill>
              <a:effectLst/>
              <a:latin typeface="-apple-system"/>
            </a:endParaRPr>
          </a:p>
          <a:p>
            <a:pPr algn="l"/>
            <a:r>
              <a:rPr lang="en-US" sz="1800" b="0" i="0" dirty="0">
                <a:solidFill>
                  <a:srgbClr val="1F2328"/>
                </a:solidFill>
                <a:effectLst/>
                <a:latin typeface="-apple-system"/>
              </a:rPr>
              <a:t>How can I restructure the function to make it easier to test?</a:t>
            </a:r>
            <a:endParaRPr lang="en-US" b="1" i="0" dirty="0">
              <a:solidFill>
                <a:srgbClr val="1F2328"/>
              </a:solidFill>
              <a:effectLst/>
              <a:latin typeface="-apple-system"/>
            </a:endParaRPr>
          </a:p>
        </p:txBody>
      </p:sp>
    </p:spTree>
    <p:extLst>
      <p:ext uri="{BB962C8B-B14F-4D97-AF65-F5344CB8AC3E}">
        <p14:creationId xmlns:p14="http://schemas.microsoft.com/office/powerpoint/2010/main" val="3985991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805992" y="524841"/>
            <a:ext cx="7235072"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
        <p:nvSpPr>
          <p:cNvPr id="3" name="TextBox 2">
            <a:extLst>
              <a:ext uri="{FF2B5EF4-FFF2-40B4-BE49-F238E27FC236}">
                <a16:creationId xmlns:a16="http://schemas.microsoft.com/office/drawing/2014/main" id="{BC73829E-BC3F-92B5-AF08-4FEBA68DE6EA}"/>
              </a:ext>
            </a:extLst>
          </p:cNvPr>
          <p:cNvSpPr txBox="1"/>
          <p:nvPr/>
        </p:nvSpPr>
        <p:spPr>
          <a:xfrm>
            <a:off x="805991" y="894173"/>
            <a:ext cx="7235071" cy="2246769"/>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The scenario</a:t>
            </a:r>
          </a:p>
          <a:p>
            <a:pPr algn="l"/>
            <a:r>
              <a:rPr lang="en-US" sz="1800" b="0" i="0" dirty="0">
                <a:solidFill>
                  <a:srgbClr val="1F2328"/>
                </a:solidFill>
                <a:effectLst/>
                <a:latin typeface="-apple-system"/>
              </a:rPr>
              <a:t>In this scenario, we are dealing with a function that processes a list of items for in-store pick-up. The function reserves the desired items at a store until the customer arrives.</a:t>
            </a:r>
          </a:p>
          <a:p>
            <a:pPr algn="l"/>
            <a:endParaRPr lang="en-US" sz="1800" b="0" i="0" dirty="0">
              <a:solidFill>
                <a:srgbClr val="1F2328"/>
              </a:solidFill>
              <a:effectLst/>
              <a:latin typeface="-apple-system"/>
            </a:endParaRPr>
          </a:p>
          <a:p>
            <a:pPr algn="l"/>
            <a:r>
              <a:rPr lang="en-US" sz="1800" b="0" i="0" dirty="0">
                <a:solidFill>
                  <a:srgbClr val="1F2328"/>
                </a:solidFill>
                <a:effectLst/>
                <a:latin typeface="-apple-system"/>
              </a:rPr>
              <a:t>Here is the sequence diagram representing the process:</a:t>
            </a:r>
          </a:p>
          <a:p>
            <a:pPr algn="l"/>
            <a:endParaRPr lang="en-US" sz="1800" dirty="0">
              <a:solidFill>
                <a:srgbClr val="1F2328"/>
              </a:solidFill>
              <a:latin typeface="-apple-system"/>
            </a:endParaRPr>
          </a:p>
          <a:p>
            <a:pPr algn="l"/>
            <a:endParaRPr lang="en-US" b="1" i="0" dirty="0">
              <a:solidFill>
                <a:srgbClr val="1F2328"/>
              </a:solidFill>
              <a:effectLst/>
              <a:latin typeface="-apple-system"/>
            </a:endParaRPr>
          </a:p>
        </p:txBody>
      </p:sp>
    </p:spTree>
    <p:extLst>
      <p:ext uri="{BB962C8B-B14F-4D97-AF65-F5344CB8AC3E}">
        <p14:creationId xmlns:p14="http://schemas.microsoft.com/office/powerpoint/2010/main" val="3061448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805992" y="524841"/>
            <a:ext cx="7235072"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
        <p:nvSpPr>
          <p:cNvPr id="3" name="TextBox 2">
            <a:extLst>
              <a:ext uri="{FF2B5EF4-FFF2-40B4-BE49-F238E27FC236}">
                <a16:creationId xmlns:a16="http://schemas.microsoft.com/office/drawing/2014/main" id="{BC73829E-BC3F-92B5-AF08-4FEBA68DE6EA}"/>
              </a:ext>
            </a:extLst>
          </p:cNvPr>
          <p:cNvSpPr txBox="1"/>
          <p:nvPr/>
        </p:nvSpPr>
        <p:spPr>
          <a:xfrm>
            <a:off x="805991" y="894173"/>
            <a:ext cx="7235071" cy="4185761"/>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The scenario</a:t>
            </a:r>
          </a:p>
          <a:p>
            <a:pPr algn="l"/>
            <a:r>
              <a:rPr lang="en-US" sz="1800" b="0" i="0" dirty="0">
                <a:solidFill>
                  <a:srgbClr val="1F2328"/>
                </a:solidFill>
                <a:effectLst/>
                <a:latin typeface="-apple-system"/>
              </a:rPr>
              <a:t>In this scenario, we are dealing with a function that processes a list of items for in-store pick-up. The function reserves the desired items at a store until the customer arrives.</a:t>
            </a:r>
          </a:p>
          <a:p>
            <a:pPr algn="l"/>
            <a:endParaRPr lang="en-US" sz="1800" b="0" i="0" dirty="0">
              <a:solidFill>
                <a:srgbClr val="1F2328"/>
              </a:solidFill>
              <a:effectLst/>
              <a:latin typeface="-apple-system"/>
            </a:endParaRPr>
          </a:p>
          <a:p>
            <a:pPr algn="l"/>
            <a:r>
              <a:rPr lang="en-US" sz="1800" b="0" i="0" dirty="0">
                <a:solidFill>
                  <a:srgbClr val="1F2328"/>
                </a:solidFill>
                <a:effectLst/>
                <a:latin typeface="-apple-system"/>
              </a:rPr>
              <a:t>Here is the sequence diagram representing the process:</a:t>
            </a:r>
          </a:p>
          <a:p>
            <a:pPr algn="l"/>
            <a:endParaRPr lang="en-US" sz="1800" dirty="0">
              <a:solidFill>
                <a:srgbClr val="1F2328"/>
              </a:solidFill>
              <a:latin typeface="-apple-system"/>
            </a:endParaRPr>
          </a:p>
          <a:p>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```mermaid</a:t>
            </a:r>
          </a:p>
          <a:p>
            <a:r>
              <a:rPr lang="en-US" b="0" dirty="0" err="1">
                <a:solidFill>
                  <a:srgbClr val="000000"/>
                </a:solidFill>
                <a:effectLst/>
                <a:latin typeface="Menlo" panose="020B0609030804020204" pitchFamily="49" charset="0"/>
              </a:rPr>
              <a:t>sequenceDiagram</a:t>
            </a:r>
            <a:endParaRPr lang="en-US" b="0" dirty="0">
              <a:solidFill>
                <a:srgbClr val="000000"/>
              </a:solidFill>
              <a:effectLst/>
              <a:latin typeface="Menlo" panose="020B0609030804020204" pitchFamily="49" charset="0"/>
            </a:endParaRPr>
          </a:p>
          <a:p>
            <a:r>
              <a:rPr lang="en-US" b="0" dirty="0">
                <a:solidFill>
                  <a:srgbClr val="000000"/>
                </a:solidFill>
                <a:effectLst/>
                <a:latin typeface="Menlo" panose="020B0609030804020204" pitchFamily="49" charset="0"/>
              </a:rPr>
              <a:t>Code-&gt;&gt;</a:t>
            </a:r>
            <a:r>
              <a:rPr lang="en-US" b="0" dirty="0" err="1">
                <a:solidFill>
                  <a:srgbClr val="000000"/>
                </a:solidFill>
                <a:effectLst/>
                <a:latin typeface="Menlo" panose="020B0609030804020204" pitchFamily="49" charset="0"/>
              </a:rPr>
              <a:t>Database:Request</a:t>
            </a:r>
            <a:r>
              <a:rPr lang="en-US" b="0" dirty="0">
                <a:solidFill>
                  <a:srgbClr val="000000"/>
                </a:solidFill>
                <a:effectLst/>
                <a:latin typeface="Menlo" panose="020B0609030804020204" pitchFamily="49" charset="0"/>
              </a:rPr>
              <a:t> inventory</a:t>
            </a:r>
          </a:p>
          <a:p>
            <a:r>
              <a:rPr lang="en-US" b="0" dirty="0">
                <a:solidFill>
                  <a:srgbClr val="000000"/>
                </a:solidFill>
                <a:effectLst/>
                <a:latin typeface="Menlo" panose="020B0609030804020204" pitchFamily="49" charset="0"/>
              </a:rPr>
              <a:t>Database-&gt;&gt;</a:t>
            </a:r>
            <a:r>
              <a:rPr lang="en-US" b="0" dirty="0" err="1">
                <a:solidFill>
                  <a:srgbClr val="000000"/>
                </a:solidFill>
                <a:effectLst/>
                <a:latin typeface="Menlo" panose="020B0609030804020204" pitchFamily="49" charset="0"/>
              </a:rPr>
              <a:t>Code:Return</a:t>
            </a:r>
            <a:r>
              <a:rPr lang="en-US" b="0" dirty="0">
                <a:solidFill>
                  <a:srgbClr val="000000"/>
                </a:solidFill>
                <a:effectLst/>
                <a:latin typeface="Menlo" panose="020B0609030804020204" pitchFamily="49" charset="0"/>
              </a:rPr>
              <a:t> items and quantities</a:t>
            </a:r>
          </a:p>
          <a:p>
            <a:r>
              <a:rPr lang="en-US" b="0" dirty="0">
                <a:solidFill>
                  <a:srgbClr val="000000"/>
                </a:solidFill>
                <a:effectLst/>
                <a:latin typeface="Menlo" panose="020B0609030804020204" pitchFamily="49" charset="0"/>
              </a:rPr>
              <a:t>Note right of </a:t>
            </a:r>
            <a:r>
              <a:rPr lang="en-US" b="0" dirty="0" err="1">
                <a:solidFill>
                  <a:srgbClr val="000000"/>
                </a:solidFill>
                <a:effectLst/>
                <a:latin typeface="Menlo" panose="020B0609030804020204" pitchFamily="49" charset="0"/>
              </a:rPr>
              <a:t>Code:for</a:t>
            </a:r>
            <a:r>
              <a:rPr lang="en-US" b="0" dirty="0">
                <a:solidFill>
                  <a:srgbClr val="000000"/>
                </a:solidFill>
                <a:effectLst/>
                <a:latin typeface="Menlo" panose="020B0609030804020204" pitchFamily="49" charset="0"/>
              </a:rPr>
              <a:t> each item with quantity &gt; 0 </a:t>
            </a:r>
          </a:p>
          <a:p>
            <a:r>
              <a:rPr lang="en-US" b="0" dirty="0">
                <a:solidFill>
                  <a:srgbClr val="000000"/>
                </a:solidFill>
                <a:effectLst/>
                <a:latin typeface="Menlo" panose="020B0609030804020204" pitchFamily="49" charset="0"/>
              </a:rPr>
              <a:t>Code-&gt;&gt;</a:t>
            </a:r>
            <a:r>
              <a:rPr lang="en-US" b="0" dirty="0" err="1">
                <a:solidFill>
                  <a:srgbClr val="000000"/>
                </a:solidFill>
                <a:effectLst/>
                <a:latin typeface="Menlo" panose="020B0609030804020204" pitchFamily="49" charset="0"/>
              </a:rPr>
              <a:t>Database:Put</a:t>
            </a:r>
            <a:r>
              <a:rPr lang="en-US" b="0" dirty="0">
                <a:solidFill>
                  <a:srgbClr val="000000"/>
                </a:solidFill>
                <a:effectLst/>
                <a:latin typeface="Menlo" panose="020B0609030804020204" pitchFamily="49" charset="0"/>
              </a:rPr>
              <a:t> item on hold</a:t>
            </a:r>
          </a:p>
          <a:p>
            <a:r>
              <a:rPr lang="en-US" b="0" dirty="0">
                <a:solidFill>
                  <a:srgbClr val="000000"/>
                </a:solidFill>
                <a:effectLst/>
                <a:latin typeface="Menlo" panose="020B0609030804020204" pitchFamily="49" charset="0"/>
              </a:rPr>
              <a:t>Database-&gt;&gt;</a:t>
            </a:r>
            <a:r>
              <a:rPr lang="en-US" b="0" dirty="0" err="1">
                <a:solidFill>
                  <a:srgbClr val="000000"/>
                </a:solidFill>
                <a:effectLst/>
                <a:latin typeface="Menlo" panose="020B0609030804020204" pitchFamily="49" charset="0"/>
              </a:rPr>
              <a:t>Code:Confirmation</a:t>
            </a:r>
            <a:endParaRPr lang="en-US" b="0" dirty="0">
              <a:solidFill>
                <a:srgbClr val="000000"/>
              </a:solidFill>
              <a:effectLst/>
              <a:latin typeface="Menlo" panose="020B0609030804020204" pitchFamily="49" charset="0"/>
            </a:endParaRPr>
          </a:p>
          <a:p>
            <a:r>
              <a:rPr lang="en-US" b="0" dirty="0">
                <a:solidFill>
                  <a:srgbClr val="000000"/>
                </a:solidFill>
                <a:effectLst/>
                <a:latin typeface="Menlo" panose="020B0609030804020204" pitchFamily="49" charset="0"/>
              </a:rPr>
              <a:t>```</a:t>
            </a:r>
          </a:p>
          <a:p>
            <a:pPr algn="l"/>
            <a:endParaRPr lang="en-US" b="1" i="0" dirty="0">
              <a:solidFill>
                <a:srgbClr val="1F2328"/>
              </a:solidFill>
              <a:effectLst/>
              <a:latin typeface="-apple-system"/>
            </a:endParaRPr>
          </a:p>
        </p:txBody>
      </p:sp>
    </p:spTree>
    <p:extLst>
      <p:ext uri="{BB962C8B-B14F-4D97-AF65-F5344CB8AC3E}">
        <p14:creationId xmlns:p14="http://schemas.microsoft.com/office/powerpoint/2010/main" val="2952137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805992" y="524841"/>
            <a:ext cx="7235072"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
        <p:nvSpPr>
          <p:cNvPr id="3" name="TextBox 2">
            <a:extLst>
              <a:ext uri="{FF2B5EF4-FFF2-40B4-BE49-F238E27FC236}">
                <a16:creationId xmlns:a16="http://schemas.microsoft.com/office/drawing/2014/main" id="{BC73829E-BC3F-92B5-AF08-4FEBA68DE6EA}"/>
              </a:ext>
            </a:extLst>
          </p:cNvPr>
          <p:cNvSpPr txBox="1"/>
          <p:nvPr/>
        </p:nvSpPr>
        <p:spPr>
          <a:xfrm>
            <a:off x="805991" y="894173"/>
            <a:ext cx="7235071" cy="4401205"/>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The scenario</a:t>
            </a:r>
          </a:p>
          <a:p>
            <a:pPr algn="l"/>
            <a:r>
              <a:rPr lang="en-US" sz="1800" b="0" i="0" dirty="0">
                <a:solidFill>
                  <a:srgbClr val="1F2328"/>
                </a:solidFill>
                <a:effectLst/>
                <a:latin typeface="-apple-system"/>
              </a:rPr>
              <a:t>In this scenario, we are dealing with a function that processes a list of items for in-store pick-up. The function reserves the desired items at a store until the customer arrives.</a:t>
            </a:r>
          </a:p>
          <a:p>
            <a:pPr algn="l"/>
            <a:endParaRPr lang="en-US" sz="1800" b="0" i="0" dirty="0">
              <a:solidFill>
                <a:srgbClr val="1F2328"/>
              </a:solidFill>
              <a:effectLst/>
              <a:latin typeface="-apple-system"/>
            </a:endParaRPr>
          </a:p>
          <a:p>
            <a:pPr algn="l"/>
            <a:r>
              <a:rPr lang="en-US" sz="1800" b="0" i="0" dirty="0">
                <a:solidFill>
                  <a:srgbClr val="1F2328"/>
                </a:solidFill>
                <a:effectLst/>
                <a:latin typeface="-apple-system"/>
              </a:rPr>
              <a:t>Here is the sequence diagram representing the process:</a:t>
            </a:r>
          </a:p>
          <a:p>
            <a:pPr algn="l"/>
            <a:endParaRPr lang="en-US" sz="1800" dirty="0">
              <a:solidFill>
                <a:srgbClr val="1F2328"/>
              </a:solidFill>
              <a:latin typeface="-apple-system"/>
            </a:endParaRPr>
          </a:p>
          <a:p>
            <a:pPr algn="l"/>
            <a:endParaRPr lang="en-US" b="1" i="0" dirty="0">
              <a:solidFill>
                <a:srgbClr val="1F2328"/>
              </a:solidFill>
              <a:effectLst/>
              <a:latin typeface="-apple-system"/>
            </a:endParaRPr>
          </a:p>
          <a:p>
            <a:pPr algn="l"/>
            <a:endParaRPr lang="en-US" b="1" dirty="0">
              <a:solidFill>
                <a:srgbClr val="1F2328"/>
              </a:solidFill>
              <a:latin typeface="-apple-system"/>
            </a:endParaRPr>
          </a:p>
          <a:p>
            <a:pPr algn="l"/>
            <a:endParaRPr lang="en-US" b="1" i="0" dirty="0">
              <a:solidFill>
                <a:srgbClr val="1F2328"/>
              </a:solidFill>
              <a:effectLst/>
              <a:latin typeface="-apple-system"/>
            </a:endParaRPr>
          </a:p>
          <a:p>
            <a:pPr algn="l"/>
            <a:endParaRPr lang="en-US" b="1" dirty="0">
              <a:solidFill>
                <a:srgbClr val="1F2328"/>
              </a:solidFill>
              <a:latin typeface="-apple-system"/>
            </a:endParaRPr>
          </a:p>
          <a:p>
            <a:pPr algn="l"/>
            <a:endParaRPr lang="en-US" b="1" i="0" dirty="0">
              <a:solidFill>
                <a:srgbClr val="1F2328"/>
              </a:solidFill>
              <a:effectLst/>
              <a:latin typeface="-apple-system"/>
            </a:endParaRPr>
          </a:p>
          <a:p>
            <a:pPr algn="l"/>
            <a:endParaRPr lang="en-US" b="1" dirty="0">
              <a:solidFill>
                <a:srgbClr val="1F2328"/>
              </a:solidFill>
              <a:latin typeface="-apple-system"/>
            </a:endParaRPr>
          </a:p>
          <a:p>
            <a:pPr algn="l"/>
            <a:endParaRPr lang="en-US" b="1" i="0" dirty="0">
              <a:solidFill>
                <a:srgbClr val="1F2328"/>
              </a:solidFill>
              <a:effectLst/>
              <a:latin typeface="-apple-system"/>
            </a:endParaRPr>
          </a:p>
          <a:p>
            <a:pPr algn="l"/>
            <a:endParaRPr lang="en-US" b="1" dirty="0">
              <a:solidFill>
                <a:srgbClr val="1F2328"/>
              </a:solidFill>
              <a:latin typeface="-apple-system"/>
            </a:endParaRPr>
          </a:p>
          <a:p>
            <a:pPr algn="l"/>
            <a:endParaRPr lang="en-US" b="1" i="0" dirty="0">
              <a:solidFill>
                <a:srgbClr val="1F2328"/>
              </a:solidFill>
              <a:effectLst/>
              <a:latin typeface="-apple-system"/>
            </a:endParaRPr>
          </a:p>
          <a:p>
            <a:pPr algn="l"/>
            <a:endParaRPr lang="en-US" b="1" dirty="0">
              <a:solidFill>
                <a:srgbClr val="1F2328"/>
              </a:solidFill>
              <a:latin typeface="-apple-system"/>
            </a:endParaRPr>
          </a:p>
          <a:p>
            <a:pPr algn="l"/>
            <a:endParaRPr lang="en-US" b="1" i="0" dirty="0">
              <a:solidFill>
                <a:srgbClr val="1F2328"/>
              </a:solidFill>
              <a:effectLst/>
              <a:latin typeface="-apple-system"/>
            </a:endParaRPr>
          </a:p>
        </p:txBody>
      </p:sp>
      <p:pic>
        <p:nvPicPr>
          <p:cNvPr id="6" name="Picture 5">
            <a:extLst>
              <a:ext uri="{FF2B5EF4-FFF2-40B4-BE49-F238E27FC236}">
                <a16:creationId xmlns:a16="http://schemas.microsoft.com/office/drawing/2014/main" id="{AAAAB7EE-0FBB-5086-E8F0-8F0252202503}"/>
              </a:ext>
            </a:extLst>
          </p:cNvPr>
          <p:cNvPicPr>
            <a:picLocks noChangeAspect="1"/>
          </p:cNvPicPr>
          <p:nvPr/>
        </p:nvPicPr>
        <p:blipFill>
          <a:blip r:embed="rId3"/>
          <a:stretch>
            <a:fillRect/>
          </a:stretch>
        </p:blipFill>
        <p:spPr>
          <a:xfrm>
            <a:off x="805989" y="2571750"/>
            <a:ext cx="3037500" cy="2571750"/>
          </a:xfrm>
          <a:prstGeom prst="rect">
            <a:avLst/>
          </a:prstGeom>
        </p:spPr>
      </p:pic>
    </p:spTree>
    <p:extLst>
      <p:ext uri="{BB962C8B-B14F-4D97-AF65-F5344CB8AC3E}">
        <p14:creationId xmlns:p14="http://schemas.microsoft.com/office/powerpoint/2010/main" val="1257680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6" name="Picture 5">
            <a:extLst>
              <a:ext uri="{FF2B5EF4-FFF2-40B4-BE49-F238E27FC236}">
                <a16:creationId xmlns:a16="http://schemas.microsoft.com/office/drawing/2014/main" id="{AAAAB7EE-0FBB-5086-E8F0-8F0252202503}"/>
              </a:ext>
            </a:extLst>
          </p:cNvPr>
          <p:cNvPicPr>
            <a:picLocks noChangeAspect="1"/>
          </p:cNvPicPr>
          <p:nvPr/>
        </p:nvPicPr>
        <p:blipFill>
          <a:blip r:embed="rId3"/>
          <a:stretch>
            <a:fillRect/>
          </a:stretch>
        </p:blipFill>
        <p:spPr>
          <a:xfrm>
            <a:off x="1535109" y="0"/>
            <a:ext cx="6073782" cy="5142469"/>
          </a:xfrm>
          <a:prstGeom prst="rect">
            <a:avLst/>
          </a:prstGeom>
        </p:spPr>
      </p:pic>
    </p:spTree>
    <p:extLst>
      <p:ext uri="{BB962C8B-B14F-4D97-AF65-F5344CB8AC3E}">
        <p14:creationId xmlns:p14="http://schemas.microsoft.com/office/powerpoint/2010/main" val="44864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805992" y="524841"/>
            <a:ext cx="7235072"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
        <p:nvSpPr>
          <p:cNvPr id="3" name="TextBox 2">
            <a:extLst>
              <a:ext uri="{FF2B5EF4-FFF2-40B4-BE49-F238E27FC236}">
                <a16:creationId xmlns:a16="http://schemas.microsoft.com/office/drawing/2014/main" id="{BC73829E-BC3F-92B5-AF08-4FEBA68DE6EA}"/>
              </a:ext>
            </a:extLst>
          </p:cNvPr>
          <p:cNvSpPr txBox="1"/>
          <p:nvPr/>
        </p:nvSpPr>
        <p:spPr>
          <a:xfrm>
            <a:off x="805991" y="894173"/>
            <a:ext cx="7235071" cy="861774"/>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The Problem</a:t>
            </a:r>
          </a:p>
          <a:p>
            <a:pPr algn="l"/>
            <a:r>
              <a:rPr lang="en-US" sz="1800" b="1" i="0" dirty="0">
                <a:solidFill>
                  <a:srgbClr val="1F2328"/>
                </a:solidFill>
                <a:effectLst/>
                <a:latin typeface="-apple-system"/>
              </a:rPr>
              <a:t>The </a:t>
            </a:r>
            <a:r>
              <a:rPr lang="en-US" sz="1800" b="1" dirty="0">
                <a:solidFill>
                  <a:srgbClr val="1F2328"/>
                </a:solidFill>
                <a:latin typeface="-apple-system"/>
              </a:rPr>
              <a:t>S</a:t>
            </a:r>
            <a:r>
              <a:rPr lang="en-US" sz="1800" b="1" i="0" dirty="0">
                <a:solidFill>
                  <a:srgbClr val="1F2328"/>
                </a:solidFill>
                <a:effectLst/>
                <a:latin typeface="-apple-system"/>
              </a:rPr>
              <a:t>cenario</a:t>
            </a:r>
          </a:p>
          <a:p>
            <a:pPr algn="l"/>
            <a:endParaRPr lang="en-US" b="1" i="0" dirty="0">
              <a:solidFill>
                <a:srgbClr val="1F2328"/>
              </a:solidFill>
              <a:effectLst/>
              <a:latin typeface="-apple-system"/>
            </a:endParaRPr>
          </a:p>
        </p:txBody>
      </p:sp>
    </p:spTree>
    <p:extLst>
      <p:ext uri="{BB962C8B-B14F-4D97-AF65-F5344CB8AC3E}">
        <p14:creationId xmlns:p14="http://schemas.microsoft.com/office/powerpoint/2010/main" val="1484770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805991" y="308025"/>
            <a:ext cx="7362951"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
        <p:nvSpPr>
          <p:cNvPr id="3" name="TextBox 2">
            <a:extLst>
              <a:ext uri="{FF2B5EF4-FFF2-40B4-BE49-F238E27FC236}">
                <a16:creationId xmlns:a16="http://schemas.microsoft.com/office/drawing/2014/main" id="{BC73829E-BC3F-92B5-AF08-4FEBA68DE6EA}"/>
              </a:ext>
            </a:extLst>
          </p:cNvPr>
          <p:cNvSpPr txBox="1"/>
          <p:nvPr/>
        </p:nvSpPr>
        <p:spPr>
          <a:xfrm>
            <a:off x="805991" y="677357"/>
            <a:ext cx="7362950" cy="1138773"/>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The Problem</a:t>
            </a:r>
          </a:p>
          <a:p>
            <a:pPr algn="l"/>
            <a:r>
              <a:rPr lang="en-US" sz="1800" b="1" i="0" dirty="0">
                <a:solidFill>
                  <a:srgbClr val="1F2328"/>
                </a:solidFill>
                <a:effectLst/>
                <a:latin typeface="-apple-system"/>
              </a:rPr>
              <a:t>The scenario</a:t>
            </a:r>
          </a:p>
          <a:p>
            <a:pPr algn="l"/>
            <a:r>
              <a:rPr lang="en-US" sz="1800" b="1" i="0" dirty="0">
                <a:solidFill>
                  <a:srgbClr val="1F2328"/>
                </a:solidFill>
                <a:effectLst/>
                <a:latin typeface="-apple-system"/>
              </a:rPr>
              <a:t>Starting Example</a:t>
            </a:r>
          </a:p>
          <a:p>
            <a:pPr algn="l"/>
            <a:endParaRPr lang="en-US" b="1" i="0" dirty="0">
              <a:solidFill>
                <a:srgbClr val="1F2328"/>
              </a:solidFill>
              <a:effectLst/>
              <a:latin typeface="-apple-system"/>
            </a:endParaRPr>
          </a:p>
        </p:txBody>
      </p:sp>
      <p:pic>
        <p:nvPicPr>
          <p:cNvPr id="9" name="Picture 8" descr="A screen shot of a computer code&#10;&#10;Description automatically generated with low confidence">
            <a:extLst>
              <a:ext uri="{FF2B5EF4-FFF2-40B4-BE49-F238E27FC236}">
                <a16:creationId xmlns:a16="http://schemas.microsoft.com/office/drawing/2014/main" id="{E0B0A55C-0429-29FD-CCFD-BFD127694337}"/>
              </a:ext>
            </a:extLst>
          </p:cNvPr>
          <p:cNvPicPr>
            <a:picLocks noChangeAspect="1"/>
          </p:cNvPicPr>
          <p:nvPr/>
        </p:nvPicPr>
        <p:blipFill>
          <a:blip r:embed="rId3"/>
          <a:stretch>
            <a:fillRect/>
          </a:stretch>
        </p:blipFill>
        <p:spPr>
          <a:xfrm>
            <a:off x="805991" y="1572514"/>
            <a:ext cx="7362950" cy="3570986"/>
          </a:xfrm>
          <a:prstGeom prst="rect">
            <a:avLst/>
          </a:prstGeom>
        </p:spPr>
      </p:pic>
      <p:sp>
        <p:nvSpPr>
          <p:cNvPr id="10" name="Oval 9">
            <a:extLst>
              <a:ext uri="{FF2B5EF4-FFF2-40B4-BE49-F238E27FC236}">
                <a16:creationId xmlns:a16="http://schemas.microsoft.com/office/drawing/2014/main" id="{3A40C3C6-7116-2FB5-B150-B659CAB71B83}"/>
              </a:ext>
            </a:extLst>
          </p:cNvPr>
          <p:cNvSpPr/>
          <p:nvPr/>
        </p:nvSpPr>
        <p:spPr>
          <a:xfrm>
            <a:off x="805991" y="4722829"/>
            <a:ext cx="1296186" cy="42067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42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805992" y="524841"/>
            <a:ext cx="7235072"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
        <p:nvSpPr>
          <p:cNvPr id="3" name="TextBox 2">
            <a:extLst>
              <a:ext uri="{FF2B5EF4-FFF2-40B4-BE49-F238E27FC236}">
                <a16:creationId xmlns:a16="http://schemas.microsoft.com/office/drawing/2014/main" id="{BC73829E-BC3F-92B5-AF08-4FEBA68DE6EA}"/>
              </a:ext>
            </a:extLst>
          </p:cNvPr>
          <p:cNvSpPr txBox="1"/>
          <p:nvPr/>
        </p:nvSpPr>
        <p:spPr>
          <a:xfrm>
            <a:off x="805991" y="894173"/>
            <a:ext cx="7235071" cy="1138773"/>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The Problem</a:t>
            </a:r>
          </a:p>
          <a:p>
            <a:pPr algn="l"/>
            <a:r>
              <a:rPr lang="en-US" sz="1800" b="1" i="0" dirty="0">
                <a:solidFill>
                  <a:srgbClr val="1F2328"/>
                </a:solidFill>
                <a:effectLst/>
                <a:latin typeface="-apple-system"/>
              </a:rPr>
              <a:t>The </a:t>
            </a:r>
            <a:r>
              <a:rPr lang="en-US" sz="1800" b="1" dirty="0">
                <a:solidFill>
                  <a:srgbClr val="1F2328"/>
                </a:solidFill>
                <a:latin typeface="-apple-system"/>
              </a:rPr>
              <a:t>S</a:t>
            </a:r>
            <a:r>
              <a:rPr lang="en-US" sz="1800" b="1" i="0" dirty="0">
                <a:solidFill>
                  <a:srgbClr val="1F2328"/>
                </a:solidFill>
                <a:effectLst/>
                <a:latin typeface="-apple-system"/>
              </a:rPr>
              <a:t>cenario</a:t>
            </a:r>
          </a:p>
          <a:p>
            <a:pPr algn="l"/>
            <a:r>
              <a:rPr lang="en-US" sz="1800" b="1" dirty="0">
                <a:solidFill>
                  <a:srgbClr val="1F2328"/>
                </a:solidFill>
                <a:latin typeface="-apple-system"/>
              </a:rPr>
              <a:t>Starting Example</a:t>
            </a:r>
            <a:endParaRPr lang="en-US" sz="1800" b="1" i="0" dirty="0">
              <a:solidFill>
                <a:srgbClr val="1F2328"/>
              </a:solidFill>
              <a:effectLst/>
              <a:latin typeface="-apple-system"/>
            </a:endParaRPr>
          </a:p>
          <a:p>
            <a:pPr algn="l"/>
            <a:endParaRPr lang="en-US" b="1" i="0" dirty="0">
              <a:solidFill>
                <a:srgbClr val="1F2328"/>
              </a:solidFill>
              <a:effectLst/>
              <a:latin typeface="-apple-system"/>
            </a:endParaRPr>
          </a:p>
        </p:txBody>
      </p:sp>
    </p:spTree>
    <p:extLst>
      <p:ext uri="{BB962C8B-B14F-4D97-AF65-F5344CB8AC3E}">
        <p14:creationId xmlns:p14="http://schemas.microsoft.com/office/powerpoint/2010/main" val="1259430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Why?</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805991" y="524841"/>
            <a:ext cx="7772401"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
        <p:nvSpPr>
          <p:cNvPr id="3" name="TextBox 2">
            <a:extLst>
              <a:ext uri="{FF2B5EF4-FFF2-40B4-BE49-F238E27FC236}">
                <a16:creationId xmlns:a16="http://schemas.microsoft.com/office/drawing/2014/main" id="{BC73829E-BC3F-92B5-AF08-4FEBA68DE6EA}"/>
              </a:ext>
            </a:extLst>
          </p:cNvPr>
          <p:cNvSpPr txBox="1"/>
          <p:nvPr/>
        </p:nvSpPr>
        <p:spPr>
          <a:xfrm>
            <a:off x="805991" y="894173"/>
            <a:ext cx="7772400" cy="1138773"/>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The Problem</a:t>
            </a:r>
          </a:p>
          <a:p>
            <a:pPr algn="l"/>
            <a:r>
              <a:rPr lang="en-US" sz="1800" b="1" i="0" dirty="0">
                <a:solidFill>
                  <a:srgbClr val="1F2328"/>
                </a:solidFill>
                <a:effectLst/>
                <a:latin typeface="-apple-system"/>
              </a:rPr>
              <a:t>The </a:t>
            </a:r>
            <a:r>
              <a:rPr lang="en-US" sz="1800" b="1" dirty="0">
                <a:solidFill>
                  <a:srgbClr val="1F2328"/>
                </a:solidFill>
                <a:latin typeface="-apple-system"/>
              </a:rPr>
              <a:t>S</a:t>
            </a:r>
            <a:r>
              <a:rPr lang="en-US" sz="1800" b="1" i="0" dirty="0">
                <a:solidFill>
                  <a:srgbClr val="1F2328"/>
                </a:solidFill>
                <a:effectLst/>
                <a:latin typeface="-apple-system"/>
              </a:rPr>
              <a:t>cenario</a:t>
            </a:r>
          </a:p>
          <a:p>
            <a:pPr algn="l"/>
            <a:r>
              <a:rPr lang="en-US" sz="1800" b="1" dirty="0">
                <a:solidFill>
                  <a:srgbClr val="1F2328"/>
                </a:solidFill>
                <a:latin typeface="-apple-system"/>
              </a:rPr>
              <a:t>Starting Example</a:t>
            </a:r>
            <a:endParaRPr lang="en-US" sz="1800" b="1" i="0" dirty="0">
              <a:solidFill>
                <a:srgbClr val="1F2328"/>
              </a:solidFill>
              <a:effectLst/>
              <a:latin typeface="-apple-system"/>
            </a:endParaRPr>
          </a:p>
          <a:p>
            <a:pPr algn="l"/>
            <a:endParaRPr lang="en-US" b="1" i="0" dirty="0">
              <a:solidFill>
                <a:srgbClr val="1F2328"/>
              </a:solidFill>
              <a:effectLst/>
              <a:latin typeface="-apple-system"/>
            </a:endParaRPr>
          </a:p>
        </p:txBody>
      </p:sp>
      <p:pic>
        <p:nvPicPr>
          <p:cNvPr id="2" name="Picture 1">
            <a:extLst>
              <a:ext uri="{FF2B5EF4-FFF2-40B4-BE49-F238E27FC236}">
                <a16:creationId xmlns:a16="http://schemas.microsoft.com/office/drawing/2014/main" id="{C2F8C292-2F36-A3EA-406B-B3816804E522}"/>
              </a:ext>
            </a:extLst>
          </p:cNvPr>
          <p:cNvPicPr>
            <a:picLocks noChangeAspect="1"/>
          </p:cNvPicPr>
          <p:nvPr/>
        </p:nvPicPr>
        <p:blipFill>
          <a:blip r:embed="rId3"/>
          <a:stretch>
            <a:fillRect/>
          </a:stretch>
        </p:blipFill>
        <p:spPr>
          <a:xfrm>
            <a:off x="805991" y="1755947"/>
            <a:ext cx="7772400" cy="3381583"/>
          </a:xfrm>
          <a:prstGeom prst="rect">
            <a:avLst/>
          </a:prstGeom>
        </p:spPr>
      </p:pic>
      <p:sp>
        <p:nvSpPr>
          <p:cNvPr id="5" name="Oval 4">
            <a:extLst>
              <a:ext uri="{FF2B5EF4-FFF2-40B4-BE49-F238E27FC236}">
                <a16:creationId xmlns:a16="http://schemas.microsoft.com/office/drawing/2014/main" id="{5CE920EA-8FDB-A4AD-6B47-C58C19544C4D}"/>
              </a:ext>
            </a:extLst>
          </p:cNvPr>
          <p:cNvSpPr/>
          <p:nvPr/>
        </p:nvSpPr>
        <p:spPr>
          <a:xfrm>
            <a:off x="2747912" y="2790333"/>
            <a:ext cx="1824087" cy="42067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9D3A45B-E9E5-AAC5-654D-5537A624B6EF}"/>
              </a:ext>
            </a:extLst>
          </p:cNvPr>
          <p:cNvSpPr/>
          <p:nvPr/>
        </p:nvSpPr>
        <p:spPr>
          <a:xfrm>
            <a:off x="4572000" y="2790333"/>
            <a:ext cx="1555424" cy="42067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DE7221F-2531-1DA9-B4CD-84E5A13DD525}"/>
              </a:ext>
            </a:extLst>
          </p:cNvPr>
          <p:cNvSpPr/>
          <p:nvPr/>
        </p:nvSpPr>
        <p:spPr>
          <a:xfrm>
            <a:off x="4423526" y="3374902"/>
            <a:ext cx="1824087" cy="42067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7CAFC2E-9F84-E1CA-6E63-017E7B84A0AD}"/>
              </a:ext>
            </a:extLst>
          </p:cNvPr>
          <p:cNvSpPr/>
          <p:nvPr/>
        </p:nvSpPr>
        <p:spPr>
          <a:xfrm>
            <a:off x="6247613" y="3374902"/>
            <a:ext cx="2090396" cy="42067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D6842CD-36CC-AB8A-62A2-F2449F0B1D1A}"/>
              </a:ext>
            </a:extLst>
          </p:cNvPr>
          <p:cNvCxnSpPr>
            <a:stCxn id="5" idx="5"/>
          </p:cNvCxnSpPr>
          <p:nvPr/>
        </p:nvCxnSpPr>
        <p:spPr>
          <a:xfrm>
            <a:off x="4304868" y="3149398"/>
            <a:ext cx="615924" cy="22550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D5D250-6C88-A5A2-5030-490DEC0C2D40}"/>
              </a:ext>
            </a:extLst>
          </p:cNvPr>
          <p:cNvCxnSpPr>
            <a:cxnSpLocks/>
            <a:endCxn id="8" idx="0"/>
          </p:cNvCxnSpPr>
          <p:nvPr/>
        </p:nvCxnSpPr>
        <p:spPr>
          <a:xfrm>
            <a:off x="6012691" y="3098252"/>
            <a:ext cx="1280120" cy="2766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98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2500"/>
                            </p:stCondLst>
                            <p:childTnLst>
                              <p:par>
                                <p:cTn id="13" presetID="21"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2000"/>
                                        <p:tgtEl>
                                          <p:spTgt spid="6"/>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par>
                          <p:cTn id="25" fill="hold">
                            <p:stCondLst>
                              <p:cond delay="2500"/>
                            </p:stCondLst>
                            <p:childTnLst>
                              <p:par>
                                <p:cTn id="26" presetID="21"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Picture 1" descr="A screenshot of a phone&#10;&#10;Description automatically generated with medium confidence">
            <a:extLst>
              <a:ext uri="{FF2B5EF4-FFF2-40B4-BE49-F238E27FC236}">
                <a16:creationId xmlns:a16="http://schemas.microsoft.com/office/drawing/2014/main" id="{D3ECBD1B-B9BA-3BB9-75F7-BAF038ED0AD7}"/>
              </a:ext>
            </a:extLst>
          </p:cNvPr>
          <p:cNvPicPr>
            <a:picLocks noChangeAspect="1"/>
          </p:cNvPicPr>
          <p:nvPr/>
        </p:nvPicPr>
        <p:blipFill rotWithShape="1">
          <a:blip r:embed="rId3"/>
          <a:srcRect l="7879" r="6943"/>
          <a:stretch/>
        </p:blipFill>
        <p:spPr>
          <a:xfrm>
            <a:off x="245095" y="188394"/>
            <a:ext cx="8704663" cy="2272002"/>
          </a:xfrm>
          <a:prstGeom prst="rect">
            <a:avLst/>
          </a:prstGeom>
        </p:spPr>
      </p:pic>
      <p:sp>
        <p:nvSpPr>
          <p:cNvPr id="6" name="TextBox 5">
            <a:extLst>
              <a:ext uri="{FF2B5EF4-FFF2-40B4-BE49-F238E27FC236}">
                <a16:creationId xmlns:a16="http://schemas.microsoft.com/office/drawing/2014/main" id="{B5AACA52-9B11-C382-F1EB-AB03C6DA453C}"/>
              </a:ext>
            </a:extLst>
          </p:cNvPr>
          <p:cNvSpPr txBox="1"/>
          <p:nvPr/>
        </p:nvSpPr>
        <p:spPr>
          <a:xfrm>
            <a:off x="4396471" y="1875934"/>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554293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402996" y="543695"/>
            <a:ext cx="7772401"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
        <p:nvSpPr>
          <p:cNvPr id="3" name="TextBox 2">
            <a:extLst>
              <a:ext uri="{FF2B5EF4-FFF2-40B4-BE49-F238E27FC236}">
                <a16:creationId xmlns:a16="http://schemas.microsoft.com/office/drawing/2014/main" id="{BC73829E-BC3F-92B5-AF08-4FEBA68DE6EA}"/>
              </a:ext>
            </a:extLst>
          </p:cNvPr>
          <p:cNvSpPr txBox="1"/>
          <p:nvPr/>
        </p:nvSpPr>
        <p:spPr>
          <a:xfrm>
            <a:off x="402996" y="913027"/>
            <a:ext cx="7772400" cy="141577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The Problem</a:t>
            </a:r>
          </a:p>
          <a:p>
            <a:pPr algn="l"/>
            <a:r>
              <a:rPr lang="en-US" sz="1800" b="1" i="0" dirty="0">
                <a:solidFill>
                  <a:srgbClr val="1F2328"/>
                </a:solidFill>
                <a:effectLst/>
                <a:latin typeface="-apple-system"/>
              </a:rPr>
              <a:t>The </a:t>
            </a:r>
            <a:r>
              <a:rPr lang="en-US" sz="1800" b="1" dirty="0">
                <a:solidFill>
                  <a:srgbClr val="1F2328"/>
                </a:solidFill>
                <a:latin typeface="-apple-system"/>
              </a:rPr>
              <a:t>S</a:t>
            </a:r>
            <a:r>
              <a:rPr lang="en-US" sz="1800" b="1" i="0" dirty="0">
                <a:solidFill>
                  <a:srgbClr val="1F2328"/>
                </a:solidFill>
                <a:effectLst/>
                <a:latin typeface="-apple-system"/>
              </a:rPr>
              <a:t>cenario</a:t>
            </a:r>
          </a:p>
          <a:p>
            <a:pPr algn="l"/>
            <a:r>
              <a:rPr lang="en-US" sz="1800" b="1" dirty="0">
                <a:solidFill>
                  <a:srgbClr val="1F2328"/>
                </a:solidFill>
                <a:latin typeface="-apple-system"/>
              </a:rPr>
              <a:t>Starting Example</a:t>
            </a:r>
          </a:p>
          <a:p>
            <a:pPr algn="l"/>
            <a:r>
              <a:rPr lang="en-US" sz="1800" b="1" i="0" dirty="0">
                <a:solidFill>
                  <a:srgbClr val="1F2328"/>
                </a:solidFill>
                <a:effectLst/>
                <a:latin typeface="-apple-system"/>
              </a:rPr>
              <a:t>The Solution</a:t>
            </a:r>
          </a:p>
          <a:p>
            <a:pPr algn="l"/>
            <a:endParaRPr lang="en-US" b="1" i="0" dirty="0">
              <a:solidFill>
                <a:srgbClr val="1F2328"/>
              </a:solidFill>
              <a:effectLst/>
              <a:latin typeface="-apple-system"/>
            </a:endParaRPr>
          </a:p>
        </p:txBody>
      </p:sp>
    </p:spTree>
    <p:extLst>
      <p:ext uri="{BB962C8B-B14F-4D97-AF65-F5344CB8AC3E}">
        <p14:creationId xmlns:p14="http://schemas.microsoft.com/office/powerpoint/2010/main" val="3588995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402996" y="543695"/>
            <a:ext cx="7772401"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
        <p:nvSpPr>
          <p:cNvPr id="3" name="TextBox 2">
            <a:extLst>
              <a:ext uri="{FF2B5EF4-FFF2-40B4-BE49-F238E27FC236}">
                <a16:creationId xmlns:a16="http://schemas.microsoft.com/office/drawing/2014/main" id="{BC73829E-BC3F-92B5-AF08-4FEBA68DE6EA}"/>
              </a:ext>
            </a:extLst>
          </p:cNvPr>
          <p:cNvSpPr txBox="1"/>
          <p:nvPr/>
        </p:nvSpPr>
        <p:spPr>
          <a:xfrm>
            <a:off x="402996" y="913027"/>
            <a:ext cx="7772400" cy="141577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The Problem</a:t>
            </a:r>
          </a:p>
          <a:p>
            <a:pPr algn="l"/>
            <a:r>
              <a:rPr lang="en-US" sz="1800" b="1" i="0" dirty="0">
                <a:solidFill>
                  <a:srgbClr val="1F2328"/>
                </a:solidFill>
                <a:effectLst/>
                <a:latin typeface="-apple-system"/>
              </a:rPr>
              <a:t>The </a:t>
            </a:r>
            <a:r>
              <a:rPr lang="en-US" sz="1800" b="1" dirty="0">
                <a:solidFill>
                  <a:srgbClr val="1F2328"/>
                </a:solidFill>
                <a:latin typeface="-apple-system"/>
              </a:rPr>
              <a:t>S</a:t>
            </a:r>
            <a:r>
              <a:rPr lang="en-US" sz="1800" b="1" i="0" dirty="0">
                <a:solidFill>
                  <a:srgbClr val="1F2328"/>
                </a:solidFill>
                <a:effectLst/>
                <a:latin typeface="-apple-system"/>
              </a:rPr>
              <a:t>cenario</a:t>
            </a:r>
          </a:p>
          <a:p>
            <a:pPr algn="l"/>
            <a:r>
              <a:rPr lang="en-US" sz="1800" b="1" dirty="0">
                <a:solidFill>
                  <a:srgbClr val="1F2328"/>
                </a:solidFill>
                <a:latin typeface="-apple-system"/>
              </a:rPr>
              <a:t>Starting Example</a:t>
            </a:r>
          </a:p>
          <a:p>
            <a:pPr algn="l"/>
            <a:r>
              <a:rPr lang="en-US" sz="1800" b="1" i="0" dirty="0">
                <a:solidFill>
                  <a:srgbClr val="1F2328"/>
                </a:solidFill>
                <a:effectLst/>
                <a:latin typeface="-apple-system"/>
              </a:rPr>
              <a:t>The Solution</a:t>
            </a:r>
          </a:p>
          <a:p>
            <a:pPr algn="l"/>
            <a:endParaRPr lang="en-US" b="1" i="0" dirty="0">
              <a:solidFill>
                <a:srgbClr val="1F2328"/>
              </a:solidFill>
              <a:effectLst/>
              <a:latin typeface="-apple-system"/>
            </a:endParaRPr>
          </a:p>
        </p:txBody>
      </p:sp>
      <p:pic>
        <p:nvPicPr>
          <p:cNvPr id="2" name="Picture 1">
            <a:extLst>
              <a:ext uri="{FF2B5EF4-FFF2-40B4-BE49-F238E27FC236}">
                <a16:creationId xmlns:a16="http://schemas.microsoft.com/office/drawing/2014/main" id="{2CF5B4D8-41E4-5043-234E-8DF219CD80F8}"/>
              </a:ext>
            </a:extLst>
          </p:cNvPr>
          <p:cNvPicPr>
            <a:picLocks noChangeAspect="1"/>
          </p:cNvPicPr>
          <p:nvPr/>
        </p:nvPicPr>
        <p:blipFill>
          <a:blip r:embed="rId3"/>
          <a:stretch>
            <a:fillRect/>
          </a:stretch>
        </p:blipFill>
        <p:spPr>
          <a:xfrm>
            <a:off x="402996" y="2050468"/>
            <a:ext cx="7772400" cy="2927924"/>
          </a:xfrm>
          <a:prstGeom prst="rect">
            <a:avLst/>
          </a:prstGeom>
        </p:spPr>
      </p:pic>
    </p:spTree>
    <p:extLst>
      <p:ext uri="{BB962C8B-B14F-4D97-AF65-F5344CB8AC3E}">
        <p14:creationId xmlns:p14="http://schemas.microsoft.com/office/powerpoint/2010/main" val="316130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TextBox 3">
            <a:extLst>
              <a:ext uri="{FF2B5EF4-FFF2-40B4-BE49-F238E27FC236}">
                <a16:creationId xmlns:a16="http://schemas.microsoft.com/office/drawing/2014/main" id="{65BBF126-BBC6-A995-81A4-5D032D18BCAA}"/>
              </a:ext>
            </a:extLst>
          </p:cNvPr>
          <p:cNvSpPr txBox="1"/>
          <p:nvPr/>
        </p:nvSpPr>
        <p:spPr>
          <a:xfrm>
            <a:off x="402996" y="543695"/>
            <a:ext cx="7772401" cy="369332"/>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How to Encapsulate Your Database Calls</a:t>
            </a:r>
          </a:p>
        </p:txBody>
      </p:sp>
      <p:sp>
        <p:nvSpPr>
          <p:cNvPr id="3" name="TextBox 2">
            <a:extLst>
              <a:ext uri="{FF2B5EF4-FFF2-40B4-BE49-F238E27FC236}">
                <a16:creationId xmlns:a16="http://schemas.microsoft.com/office/drawing/2014/main" id="{BC73829E-BC3F-92B5-AF08-4FEBA68DE6EA}"/>
              </a:ext>
            </a:extLst>
          </p:cNvPr>
          <p:cNvSpPr txBox="1"/>
          <p:nvPr/>
        </p:nvSpPr>
        <p:spPr>
          <a:xfrm>
            <a:off x="402996" y="913027"/>
            <a:ext cx="7772400" cy="1477328"/>
          </a:xfrm>
          <a:prstGeom prst="rect">
            <a:avLst/>
          </a:prstGeom>
          <a:solidFill>
            <a:schemeClr val="bg1"/>
          </a:solidFill>
        </p:spPr>
        <p:txBody>
          <a:bodyPr wrap="square">
            <a:spAutoFit/>
          </a:bodyPr>
          <a:lstStyle/>
          <a:p>
            <a:pPr algn="l"/>
            <a:r>
              <a:rPr lang="en-US" sz="1800" b="1" i="0" dirty="0">
                <a:solidFill>
                  <a:srgbClr val="1F2328"/>
                </a:solidFill>
                <a:effectLst/>
                <a:latin typeface="-apple-system"/>
              </a:rPr>
              <a:t>The Problem</a:t>
            </a:r>
          </a:p>
          <a:p>
            <a:pPr algn="l"/>
            <a:r>
              <a:rPr lang="en-US" sz="1800" b="1" i="0" dirty="0">
                <a:solidFill>
                  <a:srgbClr val="1F2328"/>
                </a:solidFill>
                <a:effectLst/>
                <a:latin typeface="-apple-system"/>
              </a:rPr>
              <a:t>The </a:t>
            </a:r>
            <a:r>
              <a:rPr lang="en-US" sz="1800" b="1" dirty="0">
                <a:solidFill>
                  <a:srgbClr val="1F2328"/>
                </a:solidFill>
                <a:latin typeface="-apple-system"/>
              </a:rPr>
              <a:t>S</a:t>
            </a:r>
            <a:r>
              <a:rPr lang="en-US" sz="1800" b="1" i="0" dirty="0">
                <a:solidFill>
                  <a:srgbClr val="1F2328"/>
                </a:solidFill>
                <a:effectLst/>
                <a:latin typeface="-apple-system"/>
              </a:rPr>
              <a:t>cenario</a:t>
            </a:r>
          </a:p>
          <a:p>
            <a:pPr algn="l"/>
            <a:r>
              <a:rPr lang="en-US" sz="1800" b="1" dirty="0">
                <a:solidFill>
                  <a:srgbClr val="1F2328"/>
                </a:solidFill>
                <a:latin typeface="-apple-system"/>
              </a:rPr>
              <a:t>Starting Example</a:t>
            </a:r>
          </a:p>
          <a:p>
            <a:pPr algn="l"/>
            <a:r>
              <a:rPr lang="en-US" sz="1800" b="1" i="0" dirty="0">
                <a:solidFill>
                  <a:srgbClr val="1F2328"/>
                </a:solidFill>
                <a:effectLst/>
                <a:latin typeface="-apple-system"/>
              </a:rPr>
              <a:t>The Solution </a:t>
            </a:r>
          </a:p>
          <a:p>
            <a:pPr algn="l"/>
            <a:r>
              <a:rPr lang="en-US" sz="1800" b="1" dirty="0">
                <a:solidFill>
                  <a:srgbClr val="1F2328"/>
                </a:solidFill>
                <a:latin typeface="-apple-system"/>
              </a:rPr>
              <a:t>Why is this better?</a:t>
            </a:r>
            <a:endParaRPr lang="en-US" sz="1800" b="1" i="0" dirty="0">
              <a:solidFill>
                <a:srgbClr val="1F2328"/>
              </a:solidFill>
              <a:effectLst/>
              <a:latin typeface="-apple-system"/>
            </a:endParaRPr>
          </a:p>
        </p:txBody>
      </p:sp>
    </p:spTree>
    <p:extLst>
      <p:ext uri="{BB962C8B-B14F-4D97-AF65-F5344CB8AC3E}">
        <p14:creationId xmlns:p14="http://schemas.microsoft.com/office/powerpoint/2010/main" val="2970574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6" name="Picture 5">
            <a:extLst>
              <a:ext uri="{FF2B5EF4-FFF2-40B4-BE49-F238E27FC236}">
                <a16:creationId xmlns:a16="http://schemas.microsoft.com/office/drawing/2014/main" id="{B6439257-4F7C-1B6D-0A72-607545B733FD}"/>
              </a:ext>
            </a:extLst>
          </p:cNvPr>
          <p:cNvPicPr>
            <a:picLocks noChangeAspect="1"/>
          </p:cNvPicPr>
          <p:nvPr/>
        </p:nvPicPr>
        <p:blipFill>
          <a:blip r:embed="rId3"/>
          <a:stretch>
            <a:fillRect/>
          </a:stretch>
        </p:blipFill>
        <p:spPr>
          <a:xfrm>
            <a:off x="1274710" y="0"/>
            <a:ext cx="6594580" cy="5143500"/>
          </a:xfrm>
          <a:prstGeom prst="rect">
            <a:avLst/>
          </a:prstGeom>
        </p:spPr>
      </p:pic>
    </p:spTree>
    <p:extLst>
      <p:ext uri="{BB962C8B-B14F-4D97-AF65-F5344CB8AC3E}">
        <p14:creationId xmlns:p14="http://schemas.microsoft.com/office/powerpoint/2010/main" val="1778182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1351418" y="665895"/>
            <a:ext cx="509398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pPr algn="l"/>
            <a:r>
              <a:rPr lang="en-US" sz="4000" dirty="0"/>
              <a:t>Documentation</a:t>
            </a:r>
          </a:p>
          <a:p>
            <a:pPr algn="l"/>
            <a:r>
              <a:rPr lang="en-US" sz="4000" dirty="0"/>
              <a:t>Fest</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013330" y="1678740"/>
            <a:ext cx="2330070" cy="1555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342900" indent="-342900">
              <a:buFont typeface="Libre Baskerville"/>
              <a:buAutoNum type="arabicPeriod"/>
            </a:pPr>
            <a:r>
              <a:rPr lang="en-US" sz="1400" i="1" dirty="0"/>
              <a:t>Collect pages</a:t>
            </a:r>
          </a:p>
          <a:p>
            <a:pPr marL="342900" indent="-342900">
              <a:buFont typeface="Libre Baskerville"/>
              <a:buAutoNum type="arabicPeriod"/>
            </a:pPr>
            <a:r>
              <a:rPr lang="en-US" sz="1400" i="1" dirty="0"/>
              <a:t>Categorize</a:t>
            </a:r>
          </a:p>
          <a:p>
            <a:pPr marL="342900" indent="-342900">
              <a:buFont typeface="Libre Baskerville"/>
              <a:buAutoNum type="arabicPeriod"/>
            </a:pPr>
            <a:r>
              <a:rPr lang="en-US" sz="1400" i="1" dirty="0"/>
              <a:t>Vote</a:t>
            </a:r>
          </a:p>
          <a:p>
            <a:pPr marL="342900" indent="-342900">
              <a:buFont typeface="Libre Baskerville"/>
              <a:buAutoNum type="arabicPeriod"/>
            </a:pPr>
            <a:r>
              <a:rPr lang="en-US" sz="1400" i="1" dirty="0"/>
              <a:t>Write</a:t>
            </a:r>
          </a:p>
          <a:p>
            <a:pPr marL="342900" indent="-342900">
              <a:buFont typeface="Libre Baskerville"/>
              <a:buAutoNum type="arabicPeriod"/>
            </a:pPr>
            <a:endParaRPr lang="en-US" sz="1400" i="1" dirty="0"/>
          </a:p>
          <a:p>
            <a:pPr marL="0" indent="0">
              <a:buFont typeface="Libre Baskerville"/>
              <a:buNone/>
            </a:pPr>
            <a:endParaRPr lang="en-US" sz="1400" i="1" dirty="0"/>
          </a:p>
        </p:txBody>
      </p:sp>
    </p:spTree>
    <p:extLst>
      <p:ext uri="{BB962C8B-B14F-4D97-AF65-F5344CB8AC3E}">
        <p14:creationId xmlns:p14="http://schemas.microsoft.com/office/powerpoint/2010/main" val="4192479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What pages do you wish existed?</a:t>
            </a:r>
            <a:br>
              <a:rPr lang="en" sz="1400" i="1" dirty="0"/>
            </a:br>
            <a:r>
              <a:rPr lang="en" sz="1400" i="1" dirty="0"/>
              <a:t>Titles Only</a:t>
            </a:r>
            <a:endParaRPr sz="1400" i="1" dirty="0"/>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Ideation</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1</a:t>
            </a:r>
          </a:p>
          <a:p>
            <a:pPr marL="0" indent="0" algn="ctr">
              <a:buFont typeface="Libre Baskerville"/>
              <a:buNone/>
            </a:pPr>
            <a:endParaRPr lang="en-US" sz="1400" i="1" dirty="0"/>
          </a:p>
        </p:txBody>
      </p:sp>
    </p:spTree>
    <p:extLst>
      <p:ext uri="{BB962C8B-B14F-4D97-AF65-F5344CB8AC3E}">
        <p14:creationId xmlns:p14="http://schemas.microsoft.com/office/powerpoint/2010/main" val="1598845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Tutorials, How </a:t>
            </a:r>
            <a:r>
              <a:rPr lang="en" sz="1400" i="1" dirty="0" err="1"/>
              <a:t>Tos</a:t>
            </a:r>
            <a:r>
              <a:rPr lang="en" sz="1400" i="1" dirty="0"/>
              <a:t>, </a:t>
            </a:r>
            <a:r>
              <a:rPr lang="en-US" sz="1400" i="1" dirty="0"/>
              <a:t>Reference, and Explanations</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Categorize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2</a:t>
            </a:r>
          </a:p>
          <a:p>
            <a:pPr marL="0" indent="0" algn="ctr">
              <a:buFont typeface="Libre Baskerville"/>
              <a:buNone/>
            </a:pPr>
            <a:endParaRPr lang="en-US" sz="1400" i="1" dirty="0"/>
          </a:p>
        </p:txBody>
      </p:sp>
    </p:spTree>
    <p:extLst>
      <p:ext uri="{BB962C8B-B14F-4D97-AF65-F5344CB8AC3E}">
        <p14:creationId xmlns:p14="http://schemas.microsoft.com/office/powerpoint/2010/main" val="727901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What is the most wanted?</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Vote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3</a:t>
            </a:r>
          </a:p>
          <a:p>
            <a:pPr marL="0" indent="0" algn="ctr">
              <a:buFont typeface="Libre Baskerville"/>
              <a:buNone/>
            </a:pPr>
            <a:endParaRPr lang="en-US" sz="1400" i="1" dirty="0"/>
          </a:p>
        </p:txBody>
      </p:sp>
    </p:spTree>
    <p:extLst>
      <p:ext uri="{BB962C8B-B14F-4D97-AF65-F5344CB8AC3E}">
        <p14:creationId xmlns:p14="http://schemas.microsoft.com/office/powerpoint/2010/main" val="2888167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Developers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to do, but they just don’t do it.</a:t>
            </a:r>
          </a:p>
        </p:txBody>
      </p:sp>
    </p:spTree>
    <p:extLst>
      <p:ext uri="{BB962C8B-B14F-4D97-AF65-F5344CB8AC3E}">
        <p14:creationId xmlns:p14="http://schemas.microsoft.com/office/powerpoint/2010/main" val="2225826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Let’s be the change we want to see.</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Write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4</a:t>
            </a:r>
          </a:p>
          <a:p>
            <a:pPr marL="0" indent="0" algn="ctr">
              <a:buFont typeface="Libre Baskerville"/>
              <a:buNone/>
            </a:pPr>
            <a:endParaRPr lang="en-US" sz="1400" i="1" dirty="0"/>
          </a:p>
        </p:txBody>
      </p:sp>
    </p:spTree>
    <p:extLst>
      <p:ext uri="{BB962C8B-B14F-4D97-AF65-F5344CB8AC3E}">
        <p14:creationId xmlns:p14="http://schemas.microsoft.com/office/powerpoint/2010/main" val="3441853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9886" y="101311"/>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github.com</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isidore</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2098400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4" name="Rectangle 3">
            <a:extLst>
              <a:ext uri="{FF2B5EF4-FFF2-40B4-BE49-F238E27FC236}">
                <a16:creationId xmlns:a16="http://schemas.microsoft.com/office/drawing/2014/main" id="{4FC4E4A7-31C5-793D-BB31-237492B9A084}"/>
              </a:ext>
            </a:extLst>
          </p:cNvPr>
          <p:cNvSpPr/>
          <p:nvPr/>
        </p:nvSpPr>
        <p:spPr>
          <a:xfrm>
            <a:off x="44209" y="4772116"/>
            <a:ext cx="2650500" cy="307777"/>
          </a:xfrm>
          <a:prstGeom prst="rect">
            <a:avLst/>
          </a:prstGeom>
          <a:solidFill>
            <a:srgbClr val="DAC3A1">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Thank you!</a:t>
            </a:r>
            <a:endParaRPr b="1" dirty="0"/>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a:buNone/>
            </a:pPr>
            <a:r>
              <a:rPr lang="en-US" sz="3000" i="1" dirty="0"/>
              <a:t>@LlewellynFalco</a:t>
            </a:r>
          </a:p>
          <a:p>
            <a:pPr marL="0" lvl="0" indent="0" algn="ctr">
              <a:buNone/>
            </a:pPr>
            <a:r>
              <a:rPr lang="en-US" sz="1400" i="1" dirty="0">
                <a:solidFill>
                  <a:schemeClr val="bg2">
                    <a:lumMod val="75000"/>
                  </a:schemeClr>
                </a:solidFill>
              </a:rPr>
              <a:t>(please connect  through Twitter or LinkedIn)</a:t>
            </a:r>
          </a:p>
          <a:p>
            <a:pPr marL="0" lvl="0" indent="0" algn="ctr">
              <a:buNone/>
            </a:pPr>
            <a:endParaRPr lang="en-US" sz="3000" i="1" dirty="0"/>
          </a:p>
          <a:p>
            <a:pPr marL="0" lvl="0" indent="0" algn="ctr">
              <a:buNone/>
            </a:pPr>
            <a:endParaRPr lang="en-US" sz="3000" i="1" dirty="0"/>
          </a:p>
          <a:p>
            <a:pPr marL="0" lvl="0" indent="0" algn="ctr">
              <a:buNone/>
            </a:pPr>
            <a:endParaRPr lang="en-US" sz="3000" i="1" dirty="0"/>
          </a:p>
        </p:txBody>
      </p:sp>
      <p:pic>
        <p:nvPicPr>
          <p:cNvPr id="67" name="Google Shape;67;p13"/>
          <p:cNvPicPr preferRelativeResize="0"/>
          <p:nvPr/>
        </p:nvPicPr>
        <p:blipFill>
          <a:blip r:embed="rId3">
            <a:duotone>
              <a:schemeClr val="bg2">
                <a:shade val="45000"/>
                <a:satMod val="135000"/>
              </a:schemeClr>
              <a:prstClr val="white"/>
            </a:duotone>
          </a:blip>
          <a:srcRect l="13047" r="13047"/>
          <a:stretch/>
        </p:blipFill>
        <p:spPr>
          <a:xfrm>
            <a:off x="3493200" y="565725"/>
            <a:ext cx="2157600" cy="2157600"/>
          </a:xfrm>
          <a:prstGeom prst="rect">
            <a:avLst/>
          </a:prstGeom>
          <a:ln>
            <a:noFill/>
          </a:ln>
          <a:effectLst>
            <a:outerShdw blurRad="292100" dist="139700" dir="2700000" algn="tl" rotWithShape="0">
              <a:srgbClr val="333333">
                <a:alpha val="65000"/>
              </a:srgbClr>
            </a:outerShdw>
          </a:effectLst>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52</a:t>
            </a:fld>
            <a:endParaRPr/>
          </a:p>
        </p:txBody>
      </p:sp>
      <p:pic>
        <p:nvPicPr>
          <p:cNvPr id="2" name="Google Shape;1179;p53">
            <a:hlinkClick r:id="rId4"/>
            <a:extLst>
              <a:ext uri="{FF2B5EF4-FFF2-40B4-BE49-F238E27FC236}">
                <a16:creationId xmlns:a16="http://schemas.microsoft.com/office/drawing/2014/main" id="{9D97F73A-D208-449F-C97D-4B6FA7CCB99A}"/>
              </a:ext>
            </a:extLst>
          </p:cNvPr>
          <p:cNvPicPr preferRelativeResize="0"/>
          <p:nvPr/>
        </p:nvPicPr>
        <p:blipFill rotWithShape="1">
          <a:blip r:embed="rId5">
            <a:alphaModFix/>
          </a:blip>
          <a:srcRect/>
          <a:stretch/>
        </p:blipFill>
        <p:spPr>
          <a:xfrm>
            <a:off x="1580112" y="4810076"/>
            <a:ext cx="1034163" cy="248526"/>
          </a:xfrm>
          <a:prstGeom prst="rect">
            <a:avLst/>
          </a:prstGeom>
          <a:noFill/>
          <a:ln>
            <a:noFill/>
          </a:ln>
        </p:spPr>
      </p:pic>
      <p:sp>
        <p:nvSpPr>
          <p:cNvPr id="3" name="TextBox 2">
            <a:extLst>
              <a:ext uri="{FF2B5EF4-FFF2-40B4-BE49-F238E27FC236}">
                <a16:creationId xmlns:a16="http://schemas.microsoft.com/office/drawing/2014/main" id="{1C4A0CC5-4B44-DE6A-99E4-E889BCAED9DA}"/>
              </a:ext>
            </a:extLst>
          </p:cNvPr>
          <p:cNvSpPr txBox="1"/>
          <p:nvPr/>
        </p:nvSpPr>
        <p:spPr>
          <a:xfrm>
            <a:off x="0" y="4792898"/>
            <a:ext cx="1608133" cy="307777"/>
          </a:xfrm>
          <a:prstGeom prst="rect">
            <a:avLst/>
          </a:prstGeom>
          <a:noFill/>
        </p:spPr>
        <p:txBody>
          <a:bodyPr wrap="none" rtlCol="0">
            <a:spAutoFit/>
          </a:bodyPr>
          <a:lstStyle/>
          <a:p>
            <a:r>
              <a:rPr lang="en-US" dirty="0">
                <a:solidFill>
                  <a:schemeClr val="bg2">
                    <a:lumMod val="75000"/>
                  </a:schemeClr>
                </a:solidFill>
              </a:rPr>
              <a:t>Slide template by:</a:t>
            </a:r>
          </a:p>
        </p:txBody>
      </p:sp>
      <p:sp>
        <p:nvSpPr>
          <p:cNvPr id="6" name="TextBox 5">
            <a:extLst>
              <a:ext uri="{FF2B5EF4-FFF2-40B4-BE49-F238E27FC236}">
                <a16:creationId xmlns:a16="http://schemas.microsoft.com/office/drawing/2014/main" id="{BA9A71EB-B5C3-683E-E846-E30C670E54F7}"/>
              </a:ext>
            </a:extLst>
          </p:cNvPr>
          <p:cNvSpPr txBox="1"/>
          <p:nvPr/>
        </p:nvSpPr>
        <p:spPr>
          <a:xfrm>
            <a:off x="1202005" y="359802"/>
            <a:ext cx="4582390" cy="707886"/>
          </a:xfrm>
          <a:prstGeom prst="rect">
            <a:avLst/>
          </a:prstGeom>
          <a:noFill/>
        </p:spPr>
        <p:txBody>
          <a:bodyPr wrap="square">
            <a:spAutoFit/>
          </a:bodyPr>
          <a:lstStyle/>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LlewellynFalco.Blogspot.com</a:t>
            </a:r>
          </a:p>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www.approvaltests.com</a:t>
            </a:r>
          </a:p>
        </p:txBody>
      </p:sp>
    </p:spTree>
    <p:extLst>
      <p:ext uri="{BB962C8B-B14F-4D97-AF65-F5344CB8AC3E}">
        <p14:creationId xmlns:p14="http://schemas.microsoft.com/office/powerpoint/2010/main" val="1850194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is your presentation title</a:t>
            </a:r>
            <a:endParaRPr dirty="0"/>
          </a:p>
        </p:txBody>
      </p:sp>
    </p:spTree>
    <p:extLst>
      <p:ext uri="{BB962C8B-B14F-4D97-AF65-F5344CB8AC3E}">
        <p14:creationId xmlns:p14="http://schemas.microsoft.com/office/powerpoint/2010/main" val="3293599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Instructions for use</a:t>
            </a:r>
            <a:endParaRPr sz="3600"/>
          </a:p>
        </p:txBody>
      </p:sp>
      <p:sp>
        <p:nvSpPr>
          <p:cNvPr id="57" name="Google Shape;57;p12"/>
          <p:cNvSpPr txBox="1">
            <a:spLocks noGrp="1"/>
          </p:cNvSpPr>
          <p:nvPr>
            <p:ph type="body" idx="2"/>
          </p:nvPr>
        </p:nvSpPr>
        <p:spPr>
          <a:xfrm>
            <a:off x="1350650" y="1687200"/>
            <a:ext cx="29568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GOOGLE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Click on the button under the presentation preview that says "Use as Google Slides Theme".</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will get a copy of this document on your Google Drive and will be able to edit, add or delete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have to be signed in to your Google account.</a:t>
            </a:r>
            <a:endParaRPr sz="1000">
              <a:solidFill>
                <a:srgbClr val="1D1D1B"/>
              </a:solidFill>
            </a:endParaRPr>
          </a:p>
          <a:p>
            <a:pPr marL="0" lvl="0" indent="0" algn="l" rtl="0">
              <a:spcBef>
                <a:spcPts val="600"/>
              </a:spcBef>
              <a:spcAft>
                <a:spcPts val="0"/>
              </a:spcAft>
              <a:buClr>
                <a:schemeClr val="dk1"/>
              </a:buClr>
              <a:buSzPts val="1100"/>
              <a:buFont typeface="Arial"/>
              <a:buNone/>
            </a:pPr>
            <a:endParaRPr sz="1000">
              <a:solidFill>
                <a:srgbClr val="1D1D1B"/>
              </a:solidFill>
            </a:endParaRPr>
          </a:p>
          <a:p>
            <a:pPr marL="0" lvl="0" indent="0" algn="l" rtl="0">
              <a:spcBef>
                <a:spcPts val="600"/>
              </a:spcBef>
              <a:spcAft>
                <a:spcPts val="0"/>
              </a:spcAft>
              <a:buNone/>
            </a:pPr>
            <a:endParaRPr sz="1000">
              <a:solidFill>
                <a:srgbClr val="1D1D1B"/>
              </a:solidFill>
            </a:endParaRPr>
          </a:p>
        </p:txBody>
      </p:sp>
      <p:sp>
        <p:nvSpPr>
          <p:cNvPr id="58" name="Google Shape;58;p12"/>
          <p:cNvSpPr txBox="1">
            <a:spLocks noGrp="1"/>
          </p:cNvSpPr>
          <p:nvPr>
            <p:ph type="body" idx="2"/>
          </p:nvPr>
        </p:nvSpPr>
        <p:spPr>
          <a:xfrm>
            <a:off x="4499999" y="1687200"/>
            <a:ext cx="32931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Click on the button under the presentation preview that says "Download as PowerPoint template". You will get a .pptx file that you can 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Remember to download and install the fonts used in this presentation (you’ll find the links to the font files needed in the </a:t>
            </a:r>
            <a:r>
              <a:rPr lang="en" sz="1000" u="sng">
                <a:solidFill>
                  <a:srgbClr val="1D1D1B"/>
                </a:solidFill>
                <a:hlinkClick r:id="rId3" action="ppaction://hlinksldjump">
                  <a:extLst>
                    <a:ext uri="{A12FA001-AC4F-418D-AE19-62706E023703}">
                      <ahyp:hlinkClr xmlns:ahyp="http://schemas.microsoft.com/office/drawing/2018/hyperlinkcolor" val="tx"/>
                    </a:ext>
                  </a:extLst>
                </a:hlinkClick>
              </a:rPr>
              <a:t>Presentation design slide</a:t>
            </a:r>
            <a:r>
              <a:rPr lang="en" sz="1000">
                <a:solidFill>
                  <a:srgbClr val="1D1D1B"/>
                </a:solidFill>
              </a:rPr>
              <a:t>)</a:t>
            </a:r>
            <a:endParaRPr sz="1000">
              <a:solidFill>
                <a:srgbClr val="1D1D1B"/>
              </a:solidFill>
            </a:endParaRPr>
          </a:p>
        </p:txBody>
      </p:sp>
      <p:sp>
        <p:nvSpPr>
          <p:cNvPr id="59" name="Google Shape;59;p12"/>
          <p:cNvSpPr txBox="1">
            <a:spLocks noGrp="1"/>
          </p:cNvSpPr>
          <p:nvPr>
            <p:ph type="body" idx="2"/>
          </p:nvPr>
        </p:nvSpPr>
        <p:spPr>
          <a:xfrm>
            <a:off x="1350650" y="3829725"/>
            <a:ext cx="6442800" cy="826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000" b="1" i="1">
                <a:solidFill>
                  <a:srgbClr val="1D1D1B"/>
                </a:solidFill>
              </a:rPr>
              <a:t>More info on how to use this template at </a:t>
            </a:r>
            <a:r>
              <a:rPr lang="en" sz="1000" b="1" i="1" u="sng">
                <a:solidFill>
                  <a:srgbClr val="1D1D1B"/>
                </a:solidFill>
                <a:hlinkClick r:id="rId4">
                  <a:extLst>
                    <a:ext uri="{A12FA001-AC4F-418D-AE19-62706E023703}">
                      <ahyp:hlinkClr xmlns:ahyp="http://schemas.microsoft.com/office/drawing/2018/hyperlinkcolor" val="tx"/>
                    </a:ext>
                  </a:extLst>
                </a:hlinkClick>
              </a:rPr>
              <a:t>www.slidescarnival.com/help-use-presentation-template</a:t>
            </a:r>
            <a:endParaRPr sz="1000" b="1" i="1">
              <a:solidFill>
                <a:srgbClr val="1D1D1B"/>
              </a:solidFill>
            </a:endParaRPr>
          </a:p>
          <a:p>
            <a:pPr marL="0" lvl="0" indent="0" algn="l" rtl="0">
              <a:spcBef>
                <a:spcPts val="1000"/>
              </a:spcBef>
              <a:spcAft>
                <a:spcPts val="0"/>
              </a:spcAft>
              <a:buClr>
                <a:schemeClr val="dk1"/>
              </a:buClr>
              <a:buSzPts val="1100"/>
              <a:buFont typeface="Arial"/>
              <a:buNone/>
            </a:pPr>
            <a:r>
              <a:rPr lang="en" sz="1000" i="1">
                <a:solidFill>
                  <a:srgbClr val="1D1D1B"/>
                </a:solidFill>
              </a:rPr>
              <a:t>This template is free to use under </a:t>
            </a:r>
            <a:r>
              <a:rPr lang="en" sz="1000" i="1" u="sng">
                <a:solidFill>
                  <a:srgbClr val="1D1D1B"/>
                </a:solidFill>
                <a:hlinkClick r:id="rId5">
                  <a:extLst>
                    <a:ext uri="{A12FA001-AC4F-418D-AE19-62706E023703}">
                      <ahyp:hlinkClr xmlns:ahyp="http://schemas.microsoft.com/office/drawing/2018/hyperlinkcolor" val="tx"/>
                    </a:ext>
                  </a:extLst>
                </a:hlinkClick>
              </a:rPr>
              <a:t>Creative Commons Attribution license</a:t>
            </a:r>
            <a:r>
              <a:rPr lang="en" sz="1000" i="1">
                <a:solidFill>
                  <a:srgbClr val="1D1D1B"/>
                </a:solidFill>
              </a:rPr>
              <a:t>. You can keep the Credits slide or mention SlidesCarnival and other resources used in a slide footer.</a:t>
            </a:r>
            <a:endParaRPr sz="1000" i="1">
              <a:solidFill>
                <a:srgbClr val="1D1D1B"/>
              </a:solidFill>
            </a:endParaRPr>
          </a:p>
          <a:p>
            <a:pPr marL="0" lvl="0" indent="0" algn="l" rtl="0">
              <a:spcBef>
                <a:spcPts val="1000"/>
              </a:spcBef>
              <a:spcAft>
                <a:spcPts val="0"/>
              </a:spcAft>
              <a:buClr>
                <a:schemeClr val="dk1"/>
              </a:buClr>
              <a:buSzPts val="1100"/>
              <a:buFont typeface="Arial"/>
              <a:buNone/>
            </a:pPr>
            <a:endParaRPr sz="1000" i="1">
              <a:solidFill>
                <a:srgbClr val="1D1D1B"/>
              </a:solidFill>
            </a:endParaRPr>
          </a:p>
          <a:p>
            <a:pPr marL="0" lvl="0" indent="0" algn="l" rtl="0">
              <a:spcBef>
                <a:spcPts val="1000"/>
              </a:spcBef>
              <a:spcAft>
                <a:spcPts val="1000"/>
              </a:spcAft>
              <a:buNone/>
            </a:pPr>
            <a:endParaRPr sz="1000" i="1">
              <a:solidFill>
                <a:srgbClr val="1D1D1B"/>
              </a:solidFill>
            </a:endParaRPr>
          </a:p>
        </p:txBody>
      </p:sp>
      <p:sp>
        <p:nvSpPr>
          <p:cNvPr id="60" name="Google Shape;60;p1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Hello!</a:t>
            </a:r>
            <a:endParaRPr b="1"/>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dirty="0"/>
              <a:t>I am Jayden Smith</a:t>
            </a:r>
            <a:endParaRPr sz="3000" i="1" dirty="0"/>
          </a:p>
          <a:p>
            <a:pPr marL="0" lvl="0" indent="0" algn="ctr" rtl="0">
              <a:spcBef>
                <a:spcPts val="600"/>
              </a:spcBef>
              <a:spcAft>
                <a:spcPts val="0"/>
              </a:spcAft>
              <a:buClr>
                <a:schemeClr val="dk1"/>
              </a:buClr>
              <a:buSzPts val="1100"/>
              <a:buFont typeface="Arial"/>
              <a:buNone/>
            </a:pPr>
            <a:r>
              <a:rPr lang="en" sz="1800" i="1" dirty="0"/>
              <a:t>I am here because I love to give presentations. </a:t>
            </a:r>
            <a:endParaRPr sz="1800" i="1" dirty="0"/>
          </a:p>
          <a:p>
            <a:pPr marL="0" lvl="0" indent="0" algn="ctr" rtl="0">
              <a:spcBef>
                <a:spcPts val="600"/>
              </a:spcBef>
              <a:spcAft>
                <a:spcPts val="0"/>
              </a:spcAft>
              <a:buClr>
                <a:schemeClr val="dk1"/>
              </a:buClr>
              <a:buSzPts val="1100"/>
              <a:buFont typeface="Arial"/>
              <a:buNone/>
            </a:pPr>
            <a:r>
              <a:rPr lang="en" sz="1800" i="1" dirty="0"/>
              <a:t>You can find me at @username</a:t>
            </a:r>
            <a:endParaRPr sz="1800" b="1" i="1" dirty="0"/>
          </a:p>
        </p:txBody>
      </p:sp>
      <p:pic>
        <p:nvPicPr>
          <p:cNvPr id="67" name="Google Shape;67;p13" descr="photo-1434030216411-0b793f4b4173.jpg"/>
          <p:cNvPicPr preferRelativeResize="0"/>
          <p:nvPr/>
        </p:nvPicPr>
        <p:blipFill>
          <a:blip r:embed="rId3">
            <a:alphaModFix amt="70000"/>
          </a:blip>
          <a:stretch>
            <a:fillRect/>
          </a:stretch>
        </p:blipFill>
        <p:spPr>
          <a:xfrm>
            <a:off x="3493200" y="565725"/>
            <a:ext cx="2157600" cy="2157600"/>
          </a:xfrm>
          <a:prstGeom prst="diamond">
            <a:avLst/>
          </a:prstGeom>
          <a:noFill/>
          <a:ln>
            <a:noFill/>
          </a:ln>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55</a:t>
            </a:fld>
            <a:endParaRPr/>
          </a:p>
        </p:txBody>
      </p:sp>
    </p:spTree>
    <p:extLst>
      <p:ext uri="{BB962C8B-B14F-4D97-AF65-F5344CB8AC3E}">
        <p14:creationId xmlns:p14="http://schemas.microsoft.com/office/powerpoint/2010/main" val="2328648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t>1.</a:t>
            </a:r>
            <a:endParaRPr sz="4800" b="0"/>
          </a:p>
          <a:p>
            <a:pPr marL="0" lvl="0" indent="0" algn="ctr" rtl="0">
              <a:spcBef>
                <a:spcPts val="0"/>
              </a:spcBef>
              <a:spcAft>
                <a:spcPts val="0"/>
              </a:spcAft>
              <a:buNone/>
            </a:pPr>
            <a:r>
              <a:rPr lang="en"/>
              <a:t>Transition headline</a:t>
            </a:r>
            <a:endParaRPr/>
          </a:p>
        </p:txBody>
      </p:sp>
      <p:sp>
        <p:nvSpPr>
          <p:cNvPr id="74" name="Google Shape;74;p14"/>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start with the</a:t>
            </a:r>
            <a:endParaRPr/>
          </a:p>
          <a:p>
            <a:pPr marL="0" lvl="0" indent="0" algn="ctr" rtl="0">
              <a:spcBef>
                <a:spcPts val="0"/>
              </a:spcBef>
              <a:spcAft>
                <a:spcPts val="0"/>
              </a:spcAft>
              <a:buNone/>
            </a:pPr>
            <a:r>
              <a:rPr lang="en"/>
              <a:t>first set of slides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title</a:t>
            </a:r>
            <a:endParaRPr/>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1350600" y="2726350"/>
            <a:ext cx="64428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000"/>
              <a:t>Big concept</a:t>
            </a:r>
            <a:endParaRPr sz="7000"/>
          </a:p>
        </p:txBody>
      </p:sp>
      <p:sp>
        <p:nvSpPr>
          <p:cNvPr id="94" name="Google Shape;94;p17"/>
          <p:cNvSpPr txBox="1">
            <a:spLocks noGrp="1"/>
          </p:cNvSpPr>
          <p:nvPr>
            <p:ph type="subTitle" idx="4294967295"/>
          </p:nvPr>
        </p:nvSpPr>
        <p:spPr>
          <a:xfrm>
            <a:off x="1479850" y="3716350"/>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a:t>Bring the attention of your audience over a key concept using icons or illustrations</a:t>
            </a:r>
            <a:endParaRPr sz="1400" i="1"/>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3122350" y="1062500"/>
            <a:ext cx="567551" cy="556361"/>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400650" y="1692801"/>
            <a:ext cx="738425" cy="72730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75312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8"/>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07" name="Google Shape;107;p1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split your content</a:t>
            </a:r>
            <a:endParaRPr/>
          </a:p>
        </p:txBody>
      </p:sp>
      <p:sp>
        <p:nvSpPr>
          <p:cNvPr id="108" name="Google Shape;108;p18"/>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09" name="Google Shape;109;p1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two or three columns</a:t>
            </a:r>
            <a:endParaRPr/>
          </a:p>
        </p:txBody>
      </p:sp>
      <p:sp>
        <p:nvSpPr>
          <p:cNvPr id="115" name="Google Shape;115;p19"/>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16" name="Google Shape;116;p19"/>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17" name="Google Shape;117;p19"/>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18" name="Google Shape;118;p1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61</a:t>
            </a:fld>
            <a:endParaRPr/>
          </a:p>
        </p:txBody>
      </p:sp>
    </p:spTree>
    <p:extLst>
      <p:ext uri="{BB962C8B-B14F-4D97-AF65-F5344CB8AC3E}">
        <p14:creationId xmlns:p14="http://schemas.microsoft.com/office/powerpoint/2010/main" val="988127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picture is worth a thousand words</a:t>
            </a:r>
            <a:endParaRPr/>
          </a:p>
        </p:txBody>
      </p:sp>
      <p:sp>
        <p:nvSpPr>
          <p:cNvPr id="124" name="Google Shape;124;p20"/>
          <p:cNvSpPr txBox="1">
            <a:spLocks noGrp="1"/>
          </p:cNvSpPr>
          <p:nvPr>
            <p:ph type="body" idx="1"/>
          </p:nvPr>
        </p:nvSpPr>
        <p:spPr>
          <a:xfrm>
            <a:off x="3985550" y="1722300"/>
            <a:ext cx="4155300" cy="2765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A complex idea can be conveyed with just a single still image, namely making it possible to absorb large amounts of data quickly.</a:t>
            </a:r>
            <a:endParaRPr sz="2000"/>
          </a:p>
        </p:txBody>
      </p:sp>
      <p:pic>
        <p:nvPicPr>
          <p:cNvPr id="125" name="Google Shape;125;p20"/>
          <p:cNvPicPr preferRelativeResize="0"/>
          <p:nvPr/>
        </p:nvPicPr>
        <p:blipFill>
          <a:blip r:embed="rId3">
            <a:alphaModFix/>
          </a:blip>
          <a:stretch>
            <a:fillRect/>
          </a:stretch>
        </p:blipFill>
        <p:spPr>
          <a:xfrm>
            <a:off x="914400" y="1722300"/>
            <a:ext cx="2765700" cy="2765700"/>
          </a:xfrm>
          <a:prstGeom prst="plaque">
            <a:avLst>
              <a:gd name="adj" fmla="val 16667"/>
            </a:avLst>
          </a:prstGeom>
          <a:noFill/>
          <a:ln>
            <a:noFill/>
          </a:ln>
        </p:spPr>
      </p:pic>
      <p:sp>
        <p:nvSpPr>
          <p:cNvPr id="126" name="Google Shape;126;p2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1"/>
          <p:cNvSpPr/>
          <p:nvPr/>
        </p:nvSpPr>
        <p:spPr>
          <a:xfrm>
            <a:off x="2423325" y="1990350"/>
            <a:ext cx="4297500" cy="1162800"/>
          </a:xfrm>
          <a:prstGeom prst="rect">
            <a:avLst/>
          </a:prstGeom>
          <a:solidFill>
            <a:srgbClr val="FFFFFF">
              <a:alpha val="53460"/>
            </a:srgbClr>
          </a:solid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Want big impact?</a:t>
            </a:r>
            <a:endParaRPr sz="2400">
              <a:solidFill>
                <a:srgbClr val="1D1D1B"/>
              </a:solidFill>
              <a:latin typeface="Cinzel"/>
              <a:ea typeface="Cinzel"/>
              <a:cs typeface="Cinzel"/>
              <a:sym typeface="Cinzel"/>
            </a:endParaRPr>
          </a:p>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Use big image.</a:t>
            </a:r>
            <a:endParaRPr>
              <a:solidFill>
                <a:srgbClr val="1D1D1B"/>
              </a:solidFill>
            </a:endParaRPr>
          </a:p>
        </p:txBody>
      </p:sp>
      <p:sp>
        <p:nvSpPr>
          <p:cNvPr id="132" name="Google Shape;132;p2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FFFFFF"/>
                </a:solidFill>
              </a:rPr>
              <a:t>63</a:t>
            </a:fld>
            <a:endParaRPr>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charts to explain your ideas</a:t>
            </a:r>
            <a:endParaRPr/>
          </a:p>
        </p:txBody>
      </p:sp>
      <p:sp>
        <p:nvSpPr>
          <p:cNvPr id="138" name="Google Shape;138;p22"/>
          <p:cNvSpPr/>
          <p:nvPr/>
        </p:nvSpPr>
        <p:spPr>
          <a:xfrm>
            <a:off x="3516725"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Gray</a:t>
            </a:r>
            <a:endParaRPr i="1">
              <a:solidFill>
                <a:srgbClr val="1D1D1B"/>
              </a:solidFill>
              <a:latin typeface="Libre Baskerville"/>
              <a:ea typeface="Libre Baskerville"/>
              <a:cs typeface="Libre Baskerville"/>
              <a:sym typeface="Libre Baskerville"/>
            </a:endParaRPr>
          </a:p>
        </p:txBody>
      </p:sp>
      <p:sp>
        <p:nvSpPr>
          <p:cNvPr id="139" name="Google Shape;139;p22"/>
          <p:cNvSpPr/>
          <p:nvPr/>
        </p:nvSpPr>
        <p:spPr>
          <a:xfrm>
            <a:off x="169460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White</a:t>
            </a:r>
            <a:endParaRPr i="1">
              <a:solidFill>
                <a:srgbClr val="1D1D1B"/>
              </a:solidFill>
              <a:latin typeface="Libre Baskerville"/>
              <a:ea typeface="Libre Baskerville"/>
              <a:cs typeface="Libre Baskerville"/>
              <a:sym typeface="Libre Baskerville"/>
            </a:endParaRPr>
          </a:p>
        </p:txBody>
      </p:sp>
      <p:sp>
        <p:nvSpPr>
          <p:cNvPr id="140" name="Google Shape;140;p22"/>
          <p:cNvSpPr/>
          <p:nvPr/>
        </p:nvSpPr>
        <p:spPr>
          <a:xfrm>
            <a:off x="533885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Black</a:t>
            </a:r>
            <a:endParaRPr i="1">
              <a:solidFill>
                <a:srgbClr val="1D1D1B"/>
              </a:solidFill>
              <a:latin typeface="Libre Baskerville"/>
              <a:ea typeface="Libre Baskerville"/>
              <a:cs typeface="Libre Baskerville"/>
              <a:sym typeface="Libre Baskerville"/>
            </a:endParaRPr>
          </a:p>
        </p:txBody>
      </p:sp>
      <p:sp>
        <p:nvSpPr>
          <p:cNvPr id="141" name="Google Shape;141;p2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tables to compare data</a:t>
            </a:r>
            <a:endParaRPr/>
          </a:p>
        </p:txBody>
      </p:sp>
      <p:graphicFrame>
        <p:nvGraphicFramePr>
          <p:cNvPr id="147" name="Google Shape;147;p23"/>
          <p:cNvGraphicFramePr/>
          <p:nvPr/>
        </p:nvGraphicFramePr>
        <p:xfrm>
          <a:off x="1800650" y="1793081"/>
          <a:ext cx="3000000" cy="3000000"/>
        </p:xfrm>
        <a:graphic>
          <a:graphicData uri="http://schemas.openxmlformats.org/drawingml/2006/table">
            <a:tbl>
              <a:tblPr>
                <a:noFill/>
                <a:tableStyleId>{1A3AB21C-F81B-4AE0-BC1B-9D4B83972B87}</a:tableStyleId>
              </a:tblPr>
              <a:tblGrid>
                <a:gridCol w="1385675">
                  <a:extLst>
                    <a:ext uri="{9D8B030D-6E8A-4147-A177-3AD203B41FA5}">
                      <a16:colId xmlns:a16="http://schemas.microsoft.com/office/drawing/2014/main" val="20000"/>
                    </a:ext>
                  </a:extLst>
                </a:gridCol>
                <a:gridCol w="1385675">
                  <a:extLst>
                    <a:ext uri="{9D8B030D-6E8A-4147-A177-3AD203B41FA5}">
                      <a16:colId xmlns:a16="http://schemas.microsoft.com/office/drawing/2014/main" val="20001"/>
                    </a:ext>
                  </a:extLst>
                </a:gridCol>
                <a:gridCol w="1385675">
                  <a:extLst>
                    <a:ext uri="{9D8B030D-6E8A-4147-A177-3AD203B41FA5}">
                      <a16:colId xmlns:a16="http://schemas.microsoft.com/office/drawing/2014/main" val="20002"/>
                    </a:ext>
                  </a:extLst>
                </a:gridCol>
                <a:gridCol w="138567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A</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B</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C</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Yellow</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7</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Blue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30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Orange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24</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16</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8" name="Google Shape;148;p2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52"/>
        <p:cNvGrpSpPr/>
        <p:nvPr/>
      </p:nvGrpSpPr>
      <p:grpSpPr>
        <a:xfrm>
          <a:off x="0" y="0"/>
          <a:ext cx="0" cy="0"/>
          <a:chOff x="0" y="0"/>
          <a:chExt cx="0" cy="0"/>
        </a:xfrm>
      </p:grpSpPr>
      <p:sp>
        <p:nvSpPr>
          <p:cNvPr id="153" name="Google Shape;153;p24"/>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403228">
              <a:alpha val="21150"/>
            </a:srgbClr>
          </a:solidFill>
          <a:ln w="9525" cap="flat" cmpd="sng">
            <a:solidFill>
              <a:srgbClr val="9269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title" idx="4294967295"/>
          </p:nvPr>
        </p:nvSpPr>
        <p:spPr>
          <a:xfrm>
            <a:off x="1887900" y="-2262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155" name="Google Shape;155;p24"/>
          <p:cNvSpPr/>
          <p:nvPr/>
        </p:nvSpPr>
        <p:spPr>
          <a:xfrm>
            <a:off x="1833450" y="1982900"/>
            <a:ext cx="725700" cy="202500"/>
          </a:xfrm>
          <a:prstGeom prst="wedgeRectCallout">
            <a:avLst>
              <a:gd name="adj1" fmla="val -21428"/>
              <a:gd name="adj2" fmla="val 84287"/>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i="1">
                <a:solidFill>
                  <a:srgbClr val="926940"/>
                </a:solidFill>
                <a:latin typeface="Libre Baskerville"/>
                <a:ea typeface="Libre Baskerville"/>
                <a:cs typeface="Libre Baskerville"/>
                <a:sym typeface="Libre Baskerville"/>
              </a:rPr>
              <a:t>our office</a:t>
            </a:r>
            <a:endParaRPr sz="900" i="1">
              <a:solidFill>
                <a:srgbClr val="926940"/>
              </a:solidFill>
              <a:latin typeface="Libre Baskerville"/>
              <a:ea typeface="Libre Baskerville"/>
              <a:cs typeface="Libre Baskerville"/>
              <a:sym typeface="Libre Baskerville"/>
            </a:endParaRPr>
          </a:p>
        </p:txBody>
      </p:sp>
      <p:sp>
        <p:nvSpPr>
          <p:cNvPr id="156" name="Google Shape;156;p24"/>
          <p:cNvSpPr/>
          <p:nvPr/>
        </p:nvSpPr>
        <p:spPr>
          <a:xfrm rot="2700000">
            <a:off x="1143888" y="22273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rot="2700000">
            <a:off x="2866613" y="3639849"/>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rot="2700000">
            <a:off x="3859088" y="19411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rot="2700000">
            <a:off x="4573688"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p:nvPr/>
        </p:nvSpPr>
        <p:spPr>
          <a:xfrm rot="2700000">
            <a:off x="6742288" y="247057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rot="2700000">
            <a:off x="7372913"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p:nvPr/>
        </p:nvSpPr>
        <p:spPr>
          <a:xfrm>
            <a:off x="1350900" y="1369975"/>
            <a:ext cx="6442500" cy="24033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D1D1B"/>
              </a:solidFill>
            </a:endParaRPr>
          </a:p>
        </p:txBody>
      </p:sp>
      <p:sp>
        <p:nvSpPr>
          <p:cNvPr id="168" name="Google Shape;168;p25"/>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t>89,526,124</a:t>
            </a:r>
            <a:endParaRPr sz="9600"/>
          </a:p>
        </p:txBody>
      </p:sp>
      <p:sp>
        <p:nvSpPr>
          <p:cNvPr id="169" name="Google Shape;169;p25"/>
          <p:cNvSpPr txBox="1">
            <a:spLocks noGrp="1"/>
          </p:cNvSpPr>
          <p:nvPr>
            <p:ph type="subTitle" idx="4294967295"/>
          </p:nvPr>
        </p:nvSpPr>
        <p:spPr>
          <a:xfrm>
            <a:off x="1712475" y="2840050"/>
            <a:ext cx="5719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Whoa! That’s a big number, aren’t you proud?</a:t>
            </a:r>
            <a:endParaRPr sz="1800" i="1"/>
          </a:p>
        </p:txBody>
      </p:sp>
      <p:sp>
        <p:nvSpPr>
          <p:cNvPr id="170" name="Google Shape;170;p2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6"/>
          <p:cNvSpPr txBox="1">
            <a:spLocks noGrp="1"/>
          </p:cNvSpPr>
          <p:nvPr>
            <p:ph type="ctrTitle" idx="4294967295"/>
          </p:nvPr>
        </p:nvSpPr>
        <p:spPr>
          <a:xfrm>
            <a:off x="685800" y="9528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89,526,124$</a:t>
            </a:r>
            <a:endParaRPr sz="7200"/>
          </a:p>
        </p:txBody>
      </p:sp>
      <p:sp>
        <p:nvSpPr>
          <p:cNvPr id="176" name="Google Shape;176;p26"/>
          <p:cNvSpPr txBox="1">
            <a:spLocks noGrp="1"/>
          </p:cNvSpPr>
          <p:nvPr>
            <p:ph type="subTitle" idx="4294967295"/>
          </p:nvPr>
        </p:nvSpPr>
        <p:spPr>
          <a:xfrm>
            <a:off x="685800" y="14875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That’s a lot of money</a:t>
            </a:r>
            <a:endParaRPr sz="1800" i="1"/>
          </a:p>
        </p:txBody>
      </p:sp>
      <p:sp>
        <p:nvSpPr>
          <p:cNvPr id="177" name="Google Shape;177;p26"/>
          <p:cNvSpPr txBox="1">
            <a:spLocks noGrp="1"/>
          </p:cNvSpPr>
          <p:nvPr>
            <p:ph type="ctrTitle" idx="4294967295"/>
          </p:nvPr>
        </p:nvSpPr>
        <p:spPr>
          <a:xfrm>
            <a:off x="685800" y="35817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100%</a:t>
            </a:r>
            <a:endParaRPr sz="7200"/>
          </a:p>
        </p:txBody>
      </p:sp>
      <p:sp>
        <p:nvSpPr>
          <p:cNvPr id="178" name="Google Shape;178;p26"/>
          <p:cNvSpPr txBox="1">
            <a:spLocks noGrp="1"/>
          </p:cNvSpPr>
          <p:nvPr>
            <p:ph type="subTitle" idx="4294967295"/>
          </p:nvPr>
        </p:nvSpPr>
        <p:spPr>
          <a:xfrm>
            <a:off x="685800" y="41164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Total success!</a:t>
            </a:r>
            <a:endParaRPr sz="1800" i="1"/>
          </a:p>
        </p:txBody>
      </p:sp>
      <p:sp>
        <p:nvSpPr>
          <p:cNvPr id="179" name="Google Shape;179;p26"/>
          <p:cNvSpPr txBox="1">
            <a:spLocks noGrp="1"/>
          </p:cNvSpPr>
          <p:nvPr>
            <p:ph type="ctrTitle" idx="4294967295"/>
          </p:nvPr>
        </p:nvSpPr>
        <p:spPr>
          <a:xfrm>
            <a:off x="685800" y="226725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185,244</a:t>
            </a:r>
            <a:r>
              <a:rPr lang="en" sz="4800"/>
              <a:t> users</a:t>
            </a:r>
            <a:endParaRPr sz="4800"/>
          </a:p>
        </p:txBody>
      </p:sp>
      <p:sp>
        <p:nvSpPr>
          <p:cNvPr id="180" name="Google Shape;180;p26"/>
          <p:cNvSpPr txBox="1">
            <a:spLocks noGrp="1"/>
          </p:cNvSpPr>
          <p:nvPr>
            <p:ph type="subTitle" idx="4294967295"/>
          </p:nvPr>
        </p:nvSpPr>
        <p:spPr>
          <a:xfrm>
            <a:off x="685800" y="28019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And a lot of users</a:t>
            </a:r>
            <a:endParaRPr sz="1800" i="1"/>
          </a:p>
        </p:txBody>
      </p:sp>
      <p:sp>
        <p:nvSpPr>
          <p:cNvPr id="181" name="Google Shape;181;p2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process is easy</a:t>
            </a:r>
            <a:endParaRPr/>
          </a:p>
        </p:txBody>
      </p:sp>
      <p:cxnSp>
        <p:nvCxnSpPr>
          <p:cNvPr id="187" name="Google Shape;187;p27"/>
          <p:cNvCxnSpPr/>
          <p:nvPr/>
        </p:nvCxnSpPr>
        <p:spPr>
          <a:xfrm>
            <a:off x="-4800" y="2952750"/>
            <a:ext cx="9153600" cy="0"/>
          </a:xfrm>
          <a:prstGeom prst="straightConnector1">
            <a:avLst/>
          </a:prstGeom>
          <a:noFill/>
          <a:ln w="9525" cap="flat" cmpd="sng">
            <a:solidFill>
              <a:srgbClr val="926940"/>
            </a:solidFill>
            <a:prstDash val="dash"/>
            <a:round/>
            <a:headEnd type="none" w="med" len="med"/>
            <a:tailEnd type="none" w="med" len="med"/>
          </a:ln>
        </p:spPr>
      </p:cxnSp>
      <p:sp>
        <p:nvSpPr>
          <p:cNvPr id="188" name="Google Shape;188;p27"/>
          <p:cNvSpPr/>
          <p:nvPr/>
        </p:nvSpPr>
        <p:spPr>
          <a:xfrm>
            <a:off x="220012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7"/>
          <p:cNvCxnSpPr/>
          <p:nvPr/>
        </p:nvCxnSpPr>
        <p:spPr>
          <a:xfrm rot="10800000">
            <a:off x="240982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0" name="Google Shape;190;p27"/>
          <p:cNvSpPr/>
          <p:nvPr/>
        </p:nvSpPr>
        <p:spPr>
          <a:xfrm>
            <a:off x="4362450"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52447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27"/>
          <p:cNvCxnSpPr/>
          <p:nvPr/>
        </p:nvCxnSpPr>
        <p:spPr>
          <a:xfrm>
            <a:off x="4572000" y="2918070"/>
            <a:ext cx="0" cy="611700"/>
          </a:xfrm>
          <a:prstGeom prst="straightConnector1">
            <a:avLst/>
          </a:prstGeom>
          <a:noFill/>
          <a:ln w="19050" cap="flat" cmpd="sng">
            <a:solidFill>
              <a:srgbClr val="926940"/>
            </a:solidFill>
            <a:prstDash val="solid"/>
            <a:round/>
            <a:headEnd type="diamond" w="med" len="med"/>
            <a:tailEnd type="diamond" w="med" len="med"/>
          </a:ln>
        </p:spPr>
      </p:cxnSp>
      <p:cxnSp>
        <p:nvCxnSpPr>
          <p:cNvPr id="193" name="Google Shape;193;p27"/>
          <p:cNvCxnSpPr/>
          <p:nvPr/>
        </p:nvCxnSpPr>
        <p:spPr>
          <a:xfrm rot="10800000">
            <a:off x="673417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4" name="Google Shape;194;p27"/>
          <p:cNvSpPr txBox="1"/>
          <p:nvPr/>
        </p:nvSpPr>
        <p:spPr>
          <a:xfrm>
            <a:off x="178597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first</a:t>
            </a:r>
            <a:endParaRPr i="1">
              <a:solidFill>
                <a:srgbClr val="1D1D1B"/>
              </a:solidFill>
              <a:latin typeface="Libre Baskerville"/>
              <a:ea typeface="Libre Baskerville"/>
              <a:cs typeface="Libre Baskerville"/>
              <a:sym typeface="Libre Baskerville"/>
            </a:endParaRPr>
          </a:p>
        </p:txBody>
      </p:sp>
      <p:sp>
        <p:nvSpPr>
          <p:cNvPr id="195" name="Google Shape;195;p27"/>
          <p:cNvSpPr txBox="1"/>
          <p:nvPr/>
        </p:nvSpPr>
        <p:spPr>
          <a:xfrm>
            <a:off x="3948150" y="3498850"/>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second</a:t>
            </a:r>
            <a:endParaRPr i="1">
              <a:solidFill>
                <a:srgbClr val="1D1D1B"/>
              </a:solidFill>
              <a:latin typeface="Libre Baskerville"/>
              <a:ea typeface="Libre Baskerville"/>
              <a:cs typeface="Libre Baskerville"/>
              <a:sym typeface="Libre Baskerville"/>
            </a:endParaRPr>
          </a:p>
        </p:txBody>
      </p:sp>
      <p:sp>
        <p:nvSpPr>
          <p:cNvPr id="196" name="Google Shape;196;p27"/>
          <p:cNvSpPr txBox="1"/>
          <p:nvPr/>
        </p:nvSpPr>
        <p:spPr>
          <a:xfrm>
            <a:off x="611032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last</a:t>
            </a:r>
            <a:endParaRPr i="1">
              <a:solidFill>
                <a:srgbClr val="1D1D1B"/>
              </a:solidFill>
              <a:latin typeface="Libre Baskerville"/>
              <a:ea typeface="Libre Baskerville"/>
              <a:cs typeface="Libre Baskerville"/>
              <a:sym typeface="Libre Baskerville"/>
            </a:endParaRPr>
          </a:p>
        </p:txBody>
      </p:sp>
      <p:sp>
        <p:nvSpPr>
          <p:cNvPr id="197" name="Google Shape;197;p2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3076" name="Picture 4" descr="Drawed kite - Free icons">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6450" y="440267"/>
            <a:ext cx="35179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974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review some concepts</a:t>
            </a:r>
            <a:endParaRPr/>
          </a:p>
        </p:txBody>
      </p:sp>
      <p:sp>
        <p:nvSpPr>
          <p:cNvPr id="203" name="Google Shape;203;p28"/>
          <p:cNvSpPr txBox="1">
            <a:spLocks noGrp="1"/>
          </p:cNvSpPr>
          <p:nvPr>
            <p:ph type="body" idx="1"/>
          </p:nvPr>
        </p:nvSpPr>
        <p:spPr>
          <a:xfrm>
            <a:off x="1047325"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4" name="Google Shape;204;p28"/>
          <p:cNvSpPr txBox="1">
            <a:spLocks noGrp="1"/>
          </p:cNvSpPr>
          <p:nvPr>
            <p:ph type="body" idx="2"/>
          </p:nvPr>
        </p:nvSpPr>
        <p:spPr>
          <a:xfrm>
            <a:off x="3414173"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5" name="Google Shape;205;p28"/>
          <p:cNvSpPr txBox="1">
            <a:spLocks noGrp="1"/>
          </p:cNvSpPr>
          <p:nvPr>
            <p:ph type="body" idx="3"/>
          </p:nvPr>
        </p:nvSpPr>
        <p:spPr>
          <a:xfrm>
            <a:off x="5781022"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6" name="Google Shape;206;p28"/>
          <p:cNvSpPr txBox="1">
            <a:spLocks noGrp="1"/>
          </p:cNvSpPr>
          <p:nvPr>
            <p:ph type="body" idx="1"/>
          </p:nvPr>
        </p:nvSpPr>
        <p:spPr>
          <a:xfrm>
            <a:off x="1047325"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7" name="Google Shape;207;p28"/>
          <p:cNvSpPr txBox="1">
            <a:spLocks noGrp="1"/>
          </p:cNvSpPr>
          <p:nvPr>
            <p:ph type="body" idx="2"/>
          </p:nvPr>
        </p:nvSpPr>
        <p:spPr>
          <a:xfrm>
            <a:off x="3414173"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8" name="Google Shape;208;p28"/>
          <p:cNvSpPr txBox="1">
            <a:spLocks noGrp="1"/>
          </p:cNvSpPr>
          <p:nvPr>
            <p:ph type="body" idx="3"/>
          </p:nvPr>
        </p:nvSpPr>
        <p:spPr>
          <a:xfrm>
            <a:off x="5781022"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9" name="Google Shape;209;p28"/>
          <p:cNvSpPr/>
          <p:nvPr/>
        </p:nvSpPr>
        <p:spPr>
          <a:xfrm>
            <a:off x="1665905" y="15629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6190143" y="1637182"/>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864230" y="1624256"/>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1665902" y="3392753"/>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3878265" y="3396096"/>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6198662" y="3443319"/>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2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solidFill>
                  <a:srgbClr val="1D1D1B"/>
                </a:solidFill>
              </a:rPr>
              <a:t>You can insert graphs from Excel or Google Sheets</a:t>
            </a:r>
            <a:endParaRPr>
              <a:solidFill>
                <a:srgbClr val="1D1D1B"/>
              </a:solidFill>
            </a:endParaRPr>
          </a:p>
        </p:txBody>
      </p:sp>
      <p:sp>
        <p:nvSpPr>
          <p:cNvPr id="221" name="Google Shape;221;p2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71</a:t>
            </a:fld>
            <a:endParaRPr/>
          </a:p>
        </p:txBody>
      </p:sp>
      <p:cxnSp>
        <p:nvCxnSpPr>
          <p:cNvPr id="222" name="Google Shape;222;p29"/>
          <p:cNvCxnSpPr/>
          <p:nvPr/>
        </p:nvCxnSpPr>
        <p:spPr>
          <a:xfrm>
            <a:off x="952500" y="8941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3" name="Google Shape;223;p29"/>
          <p:cNvCxnSpPr/>
          <p:nvPr/>
        </p:nvCxnSpPr>
        <p:spPr>
          <a:xfrm>
            <a:off x="952500" y="16035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4" name="Google Shape;224;p29"/>
          <p:cNvCxnSpPr/>
          <p:nvPr/>
        </p:nvCxnSpPr>
        <p:spPr>
          <a:xfrm>
            <a:off x="952500" y="23130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5" name="Google Shape;225;p29"/>
          <p:cNvCxnSpPr/>
          <p:nvPr/>
        </p:nvCxnSpPr>
        <p:spPr>
          <a:xfrm>
            <a:off x="952500" y="30225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6" name="Google Shape;226;p29"/>
          <p:cNvCxnSpPr/>
          <p:nvPr/>
        </p:nvCxnSpPr>
        <p:spPr>
          <a:xfrm>
            <a:off x="952500" y="3753926"/>
            <a:ext cx="7239000" cy="0"/>
          </a:xfrm>
          <a:prstGeom prst="straightConnector1">
            <a:avLst/>
          </a:prstGeom>
          <a:noFill/>
          <a:ln w="9525" cap="flat" cmpd="sng">
            <a:solidFill>
              <a:schemeClr val="lt2"/>
            </a:solidFill>
            <a:prstDash val="solid"/>
            <a:round/>
            <a:headEnd type="none" w="med" len="med"/>
            <a:tailEnd type="none" w="med" len="med"/>
          </a:ln>
        </p:spPr>
      </p:cxnSp>
      <p:sp>
        <p:nvSpPr>
          <p:cNvPr id="227" name="Google Shape;227;p29"/>
          <p:cNvSpPr txBox="1"/>
          <p:nvPr/>
        </p:nvSpPr>
        <p:spPr>
          <a:xfrm>
            <a:off x="952500" y="7353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800">
                <a:solidFill>
                  <a:schemeClr val="dk2"/>
                </a:solidFill>
                <a:latin typeface="Libre Baskerville"/>
                <a:ea typeface="Libre Baskerville"/>
                <a:cs typeface="Libre Baskerville"/>
                <a:sym typeface="Libre Baskerville"/>
              </a:rPr>
              <a:t>4000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3000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2000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1000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4700"/>
              </a:spcAft>
              <a:buNone/>
            </a:pPr>
            <a:r>
              <a:rPr lang="en" sz="800">
                <a:solidFill>
                  <a:schemeClr val="dk2"/>
                </a:solidFill>
                <a:latin typeface="Libre Baskerville"/>
                <a:ea typeface="Libre Baskerville"/>
                <a:cs typeface="Libre Baskerville"/>
                <a:sym typeface="Libre Baskerville"/>
              </a:rPr>
              <a:t>0</a:t>
            </a:r>
            <a:endParaRPr sz="800">
              <a:solidFill>
                <a:schemeClr val="dk2"/>
              </a:solidFill>
              <a:latin typeface="Libre Baskerville"/>
              <a:ea typeface="Libre Baskerville"/>
              <a:cs typeface="Libre Baskerville"/>
              <a:sym typeface="Libre Baskerville"/>
            </a:endParaRPr>
          </a:p>
        </p:txBody>
      </p:sp>
      <p:sp>
        <p:nvSpPr>
          <p:cNvPr id="228" name="Google Shape;228;p29"/>
          <p:cNvSpPr/>
          <p:nvPr/>
        </p:nvSpPr>
        <p:spPr>
          <a:xfrm>
            <a:off x="1572782" y="22003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1887026" y="18062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2201270" y="23130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3325786" y="25141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3640031" y="19157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3954275" y="10484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5078791" y="19595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5393035" y="8939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5707280" y="21419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6831796" y="25725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7146040" y="11130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7460284" y="14268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30"/>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Mobile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45" name="Google Shape;245;p3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72</a:t>
            </a:fld>
            <a:endParaRPr/>
          </a:p>
        </p:txBody>
      </p:sp>
      <p:grpSp>
        <p:nvGrpSpPr>
          <p:cNvPr id="246" name="Google Shape;246;p30"/>
          <p:cNvGrpSpPr/>
          <p:nvPr/>
        </p:nvGrpSpPr>
        <p:grpSpPr>
          <a:xfrm>
            <a:off x="5048400" y="373572"/>
            <a:ext cx="2119546" cy="4396359"/>
            <a:chOff x="2547150" y="238125"/>
            <a:chExt cx="2525675" cy="5238750"/>
          </a:xfrm>
        </p:grpSpPr>
        <p:sp>
          <p:nvSpPr>
            <p:cNvPr id="247" name="Google Shape;247;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1" name="Google Shape;251;p30"/>
          <p:cNvPicPr preferRelativeResize="0"/>
          <p:nvPr/>
        </p:nvPicPr>
        <p:blipFill rotWithShape="1">
          <a:blip r:embed="rId3">
            <a:alphaModFix/>
          </a:blip>
          <a:srcRect b="23786"/>
          <a:stretch/>
        </p:blipFill>
        <p:spPr>
          <a:xfrm>
            <a:off x="5094725" y="756087"/>
            <a:ext cx="2025525" cy="3631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Tablet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57" name="Google Shape;257;p3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73</a:t>
            </a:fld>
            <a:endParaRPr/>
          </a:p>
        </p:txBody>
      </p:sp>
      <p:grpSp>
        <p:nvGrpSpPr>
          <p:cNvPr id="258" name="Google Shape;258;p31"/>
          <p:cNvGrpSpPr/>
          <p:nvPr/>
        </p:nvGrpSpPr>
        <p:grpSpPr>
          <a:xfrm>
            <a:off x="4783102" y="465959"/>
            <a:ext cx="2736410" cy="4222433"/>
            <a:chOff x="2112475" y="238125"/>
            <a:chExt cx="3395050" cy="5238750"/>
          </a:xfrm>
        </p:grpSpPr>
        <p:sp>
          <p:nvSpPr>
            <p:cNvPr id="259" name="Google Shape;259;p3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3" name="Google Shape;263;p31"/>
          <p:cNvPicPr preferRelativeResize="0"/>
          <p:nvPr/>
        </p:nvPicPr>
        <p:blipFill>
          <a:blip r:embed="rId3">
            <a:alphaModFix/>
          </a:blip>
          <a:stretch>
            <a:fillRect/>
          </a:stretch>
        </p:blipFill>
        <p:spPr>
          <a:xfrm>
            <a:off x="4850688" y="839688"/>
            <a:ext cx="2597800" cy="34637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267"/>
        <p:cNvGrpSpPr/>
        <p:nvPr/>
      </p:nvGrpSpPr>
      <p:grpSpPr>
        <a:xfrm>
          <a:off x="0" y="0"/>
          <a:ext cx="0" cy="0"/>
          <a:chOff x="0" y="0"/>
          <a:chExt cx="0" cy="0"/>
        </a:xfrm>
      </p:grpSpPr>
      <p:sp>
        <p:nvSpPr>
          <p:cNvPr id="268" name="Google Shape;268;p32"/>
          <p:cNvSpPr txBox="1">
            <a:spLocks noGrp="1"/>
          </p:cNvSpPr>
          <p:nvPr>
            <p:ph type="body" idx="4294967295"/>
          </p:nvPr>
        </p:nvSpPr>
        <p:spPr>
          <a:xfrm>
            <a:off x="11481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Desktop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69" name="Google Shape;269;p3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74</a:t>
            </a:fld>
            <a:endParaRPr/>
          </a:p>
        </p:txBody>
      </p:sp>
      <p:grpSp>
        <p:nvGrpSpPr>
          <p:cNvPr id="270" name="Google Shape;270;p32"/>
          <p:cNvGrpSpPr/>
          <p:nvPr/>
        </p:nvGrpSpPr>
        <p:grpSpPr>
          <a:xfrm>
            <a:off x="3938374" y="1241129"/>
            <a:ext cx="4542205" cy="2661224"/>
            <a:chOff x="1177450" y="241631"/>
            <a:chExt cx="6173152" cy="3616776"/>
          </a:xfrm>
        </p:grpSpPr>
        <p:sp>
          <p:nvSpPr>
            <p:cNvPr id="271" name="Google Shape;271;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75" name="Google Shape;275;p32"/>
          <p:cNvPicPr preferRelativeResize="0"/>
          <p:nvPr/>
        </p:nvPicPr>
        <p:blipFill rotWithShape="1">
          <a:blip r:embed="rId3">
            <a:alphaModFix/>
          </a:blip>
          <a:srcRect b="6620"/>
          <a:stretch/>
        </p:blipFill>
        <p:spPr>
          <a:xfrm>
            <a:off x="4445550" y="1387850"/>
            <a:ext cx="3530550" cy="22426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33"/>
          <p:cNvSpPr txBox="1">
            <a:spLocks noGrp="1"/>
          </p:cNvSpPr>
          <p:nvPr>
            <p:ph type="ctrTitle" idx="4294967295"/>
          </p:nvPr>
        </p:nvSpPr>
        <p:spPr>
          <a:xfrm>
            <a:off x="930900" y="10628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Thanks!</a:t>
            </a:r>
            <a:endParaRPr b="1"/>
          </a:p>
        </p:txBody>
      </p:sp>
      <p:sp>
        <p:nvSpPr>
          <p:cNvPr id="281" name="Google Shape;281;p33"/>
          <p:cNvSpPr txBox="1">
            <a:spLocks noGrp="1"/>
          </p:cNvSpPr>
          <p:nvPr>
            <p:ph type="subTitle" idx="4294967295"/>
          </p:nvPr>
        </p:nvSpPr>
        <p:spPr>
          <a:xfrm>
            <a:off x="930900" y="21100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a:t>Any questions?</a:t>
            </a:r>
            <a:endParaRPr sz="3000" i="1"/>
          </a:p>
          <a:p>
            <a:pPr marL="0" lvl="0" indent="0" algn="ctr" rtl="0">
              <a:spcBef>
                <a:spcPts val="600"/>
              </a:spcBef>
              <a:spcAft>
                <a:spcPts val="0"/>
              </a:spcAft>
              <a:buClr>
                <a:schemeClr val="dk1"/>
              </a:buClr>
              <a:buSzPts val="1100"/>
              <a:buFont typeface="Arial"/>
              <a:buNone/>
            </a:pPr>
            <a:r>
              <a:rPr lang="en" sz="1800" i="1"/>
              <a:t>You can find me at @username &amp; user@mail.me</a:t>
            </a:r>
            <a:endParaRPr sz="1800" b="1" i="1"/>
          </a:p>
        </p:txBody>
      </p:sp>
      <p:sp>
        <p:nvSpPr>
          <p:cNvPr id="282" name="Google Shape;282;p3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288" name="Google Shape;288;p34"/>
          <p:cNvSpPr txBox="1">
            <a:spLocks noGrp="1"/>
          </p:cNvSpPr>
          <p:nvPr>
            <p:ph type="body" idx="1"/>
          </p:nvPr>
        </p:nvSpPr>
        <p:spPr>
          <a:xfrm>
            <a:off x="2126000" y="1970975"/>
            <a:ext cx="4891800" cy="2339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Special thanks to all the people who made and released these awesome resources for free:</a:t>
            </a:r>
            <a:endParaRPr sz="1400">
              <a:solidFill>
                <a:srgbClr val="1D1D1B"/>
              </a:solidFill>
            </a:endParaRPr>
          </a:p>
          <a:p>
            <a:pPr marL="457200" lvl="0" indent="-317500" algn="l" rtl="0">
              <a:lnSpc>
                <a:spcPct val="115000"/>
              </a:lnSpc>
              <a:spcBef>
                <a:spcPts val="600"/>
              </a:spcBef>
              <a:spcAft>
                <a:spcPts val="0"/>
              </a:spcAft>
              <a:buSzPts val="1400"/>
              <a:buChar char="✣"/>
            </a:pPr>
            <a:r>
              <a:rPr lang="en" sz="1400">
                <a:solidFill>
                  <a:srgbClr val="1D1D1B"/>
                </a:solidFill>
              </a:rPr>
              <a:t>Presentation template by </a:t>
            </a:r>
            <a:r>
              <a:rPr lang="en" sz="1400" u="sng">
                <a:solidFill>
                  <a:srgbClr val="1D1D1B"/>
                </a:solidFill>
                <a:hlinkClick r:id="rId3">
                  <a:extLst>
                    <a:ext uri="{A12FA001-AC4F-418D-AE19-62706E023703}">
                      <ahyp:hlinkClr xmlns:ahyp="http://schemas.microsoft.com/office/drawing/2018/hyperlinkcolor" val="tx"/>
                    </a:ext>
                  </a:extLst>
                </a:hlinkClick>
              </a:rPr>
              <a:t>SlidesCarnival</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Photographs by </a:t>
            </a:r>
            <a:r>
              <a:rPr lang="en" sz="1400" u="sng">
                <a:solidFill>
                  <a:srgbClr val="1D1D1B"/>
                </a:solidFill>
                <a:hlinkClick r:id="rId4">
                  <a:extLst>
                    <a:ext uri="{A12FA001-AC4F-418D-AE19-62706E023703}">
                      <ahyp:hlinkClr xmlns:ahyp="http://schemas.microsoft.com/office/drawing/2018/hyperlinkcolor" val="tx"/>
                    </a:ext>
                  </a:extLst>
                </a:hlinkClick>
              </a:rPr>
              <a:t>Unsplash</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Paper texture by </a:t>
            </a:r>
            <a:r>
              <a:rPr lang="en" sz="1400" u="sng">
                <a:solidFill>
                  <a:srgbClr val="1D1D1B"/>
                </a:solidFill>
                <a:hlinkClick r:id="rId5">
                  <a:extLst>
                    <a:ext uri="{A12FA001-AC4F-418D-AE19-62706E023703}">
                      <ahyp:hlinkClr xmlns:ahyp="http://schemas.microsoft.com/office/drawing/2018/hyperlinkcolor" val="tx"/>
                    </a:ext>
                  </a:extLst>
                </a:hlinkClick>
              </a:rPr>
              <a:t>GraphicBurguer</a:t>
            </a:r>
            <a:endParaRPr sz="1400">
              <a:solidFill>
                <a:srgbClr val="1D1D1B"/>
              </a:solidFill>
            </a:endParaRPr>
          </a:p>
        </p:txBody>
      </p:sp>
      <p:sp>
        <p:nvSpPr>
          <p:cNvPr id="289" name="Google Shape;289;p3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295" name="Google Shape;295;p35"/>
          <p:cNvSpPr txBox="1">
            <a:spLocks noGrp="1"/>
          </p:cNvSpPr>
          <p:nvPr>
            <p:ph type="body" idx="1"/>
          </p:nvPr>
        </p:nvSpPr>
        <p:spPr>
          <a:xfrm>
            <a:off x="1376350" y="1615550"/>
            <a:ext cx="6392700" cy="2249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This presentation uses the following typographies</a:t>
            </a:r>
            <a:endParaRPr sz="1400">
              <a:solidFill>
                <a:srgbClr val="1D1D1B"/>
              </a:solidFill>
            </a:endParaRPr>
          </a:p>
          <a:p>
            <a:pPr marL="457200" lvl="0" indent="-317500" algn="l" rtl="0">
              <a:spcBef>
                <a:spcPts val="600"/>
              </a:spcBef>
              <a:spcAft>
                <a:spcPts val="0"/>
              </a:spcAft>
              <a:buClr>
                <a:srgbClr val="1D1D1B"/>
              </a:buClr>
              <a:buSzPts val="1400"/>
              <a:buChar char="✣"/>
            </a:pPr>
            <a:r>
              <a:rPr lang="en" sz="1400">
                <a:solidFill>
                  <a:srgbClr val="1D1D1B"/>
                </a:solidFill>
              </a:rPr>
              <a:t>Titles: </a:t>
            </a:r>
            <a:r>
              <a:rPr lang="en" sz="1400" b="1">
                <a:solidFill>
                  <a:srgbClr val="1D1D1B"/>
                </a:solidFill>
              </a:rPr>
              <a:t>Cinzel</a:t>
            </a:r>
            <a:endParaRPr sz="1400" b="1">
              <a:solidFill>
                <a:srgbClr val="1D1D1B"/>
              </a:solidFill>
            </a:endParaRPr>
          </a:p>
          <a:p>
            <a:pPr marL="457200" lvl="0" indent="-317500" algn="l" rtl="0">
              <a:lnSpc>
                <a:spcPct val="115000"/>
              </a:lnSpc>
              <a:spcBef>
                <a:spcPts val="0"/>
              </a:spcBef>
              <a:spcAft>
                <a:spcPts val="0"/>
              </a:spcAft>
              <a:buClr>
                <a:srgbClr val="1D1D1B"/>
              </a:buClr>
              <a:buSzPts val="1400"/>
              <a:buChar char="✣"/>
            </a:pPr>
            <a:r>
              <a:rPr lang="en" sz="1400">
                <a:solidFill>
                  <a:srgbClr val="1D1D1B"/>
                </a:solidFill>
              </a:rPr>
              <a:t>Body copy: </a:t>
            </a:r>
            <a:r>
              <a:rPr lang="en" sz="1400" b="1">
                <a:solidFill>
                  <a:srgbClr val="1D1D1B"/>
                </a:solidFill>
              </a:rPr>
              <a:t>Libre Baskerville</a:t>
            </a:r>
            <a:endParaRPr sz="1400" b="1">
              <a:solidFill>
                <a:srgbClr val="1D1D1B"/>
              </a:solidFill>
            </a:endParaRPr>
          </a:p>
          <a:p>
            <a:pPr marL="0" lvl="0" indent="0" algn="l" rtl="0">
              <a:lnSpc>
                <a:spcPct val="115000"/>
              </a:lnSpc>
              <a:spcBef>
                <a:spcPts val="600"/>
              </a:spcBef>
              <a:spcAft>
                <a:spcPts val="0"/>
              </a:spcAft>
              <a:buNone/>
            </a:pPr>
            <a:r>
              <a:rPr lang="en" sz="1400">
                <a:solidFill>
                  <a:srgbClr val="1D1D1B"/>
                </a:solidFill>
              </a:rPr>
              <a:t>You can download the fonts on these pages:</a:t>
            </a:r>
            <a:endParaRPr sz="1400">
              <a:solidFill>
                <a:srgbClr val="1D1D1B"/>
              </a:solidFill>
            </a:endParaRPr>
          </a:p>
          <a:p>
            <a:pPr marL="0" lvl="0" indent="0" algn="l" rtl="0">
              <a:lnSpc>
                <a:spcPct val="115000"/>
              </a:lnSpc>
              <a:spcBef>
                <a:spcPts val="600"/>
              </a:spcBef>
              <a:spcAft>
                <a:spcPts val="0"/>
              </a:spcAft>
              <a:buNone/>
            </a:pPr>
            <a:r>
              <a:rPr lang="en" sz="1400" u="sng">
                <a:solidFill>
                  <a:srgbClr val="926940"/>
                </a:solidFill>
                <a:hlinkClick r:id="rId3">
                  <a:extLst>
                    <a:ext uri="{A12FA001-AC4F-418D-AE19-62706E023703}">
                      <ahyp:hlinkClr xmlns:ahyp="http://schemas.microsoft.com/office/drawing/2018/hyperlinkcolor" val="tx"/>
                    </a:ext>
                  </a:extLst>
                </a:hlinkClick>
              </a:rPr>
              <a:t>https://www.fontsquirrel.com/fonts/cinzel</a:t>
            </a:r>
            <a:endParaRPr sz="1400">
              <a:solidFill>
                <a:srgbClr val="926940"/>
              </a:solidFill>
            </a:endParaRPr>
          </a:p>
          <a:p>
            <a:pPr marL="0" lvl="0" indent="0" algn="l" rtl="0">
              <a:lnSpc>
                <a:spcPct val="115000"/>
              </a:lnSpc>
              <a:spcBef>
                <a:spcPts val="600"/>
              </a:spcBef>
              <a:spcAft>
                <a:spcPts val="0"/>
              </a:spcAft>
              <a:buNone/>
            </a:pPr>
            <a:r>
              <a:rPr lang="en" sz="1400" u="sng">
                <a:solidFill>
                  <a:srgbClr val="926940"/>
                </a:solidFill>
                <a:hlinkClick r:id="rId4">
                  <a:extLst>
                    <a:ext uri="{A12FA001-AC4F-418D-AE19-62706E023703}">
                      <ahyp:hlinkClr xmlns:ahyp="http://schemas.microsoft.com/office/drawing/2018/hyperlinkcolor" val="tx"/>
                    </a:ext>
                  </a:extLst>
                </a:hlinkClick>
              </a:rPr>
              <a:t>https://www.fontsquirrel.com/fonts/libre-baskerville</a:t>
            </a:r>
            <a:endParaRPr sz="1400">
              <a:solidFill>
                <a:srgbClr val="926940"/>
              </a:solidFill>
            </a:endParaRPr>
          </a:p>
          <a:p>
            <a:pPr marL="0" lvl="0" indent="0" algn="l" rtl="0">
              <a:lnSpc>
                <a:spcPct val="115000"/>
              </a:lnSpc>
              <a:spcBef>
                <a:spcPts val="600"/>
              </a:spcBef>
              <a:spcAft>
                <a:spcPts val="0"/>
              </a:spcAft>
              <a:buNone/>
            </a:pPr>
            <a:endParaRPr sz="1400">
              <a:solidFill>
                <a:srgbClr val="926940"/>
              </a:solidFill>
            </a:endParaRPr>
          </a:p>
        </p:txBody>
      </p:sp>
      <p:sp>
        <p:nvSpPr>
          <p:cNvPr id="296" name="Google Shape;296;p35"/>
          <p:cNvSpPr txBox="1"/>
          <p:nvPr/>
        </p:nvSpPr>
        <p:spPr>
          <a:xfrm>
            <a:off x="1381302" y="4019250"/>
            <a:ext cx="63927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latin typeface="Libre Baskerville"/>
                <a:ea typeface="Libre Baskerville"/>
                <a:cs typeface="Libre Baskerville"/>
                <a:sym typeface="Libre Baskerville"/>
              </a:rPr>
              <a:t>You don’t need to keep this slide in your presentation. It’s only here to serve you as a design guide if you need to create new slides or download the fonts to edit the presentation in PowerPoint®</a:t>
            </a:r>
            <a:endParaRPr i="1">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i="1">
              <a:latin typeface="Libre Baskerville"/>
              <a:ea typeface="Libre Baskerville"/>
              <a:cs typeface="Libre Baskerville"/>
              <a:sym typeface="Libre Baskerville"/>
            </a:endParaRPr>
          </a:p>
          <a:p>
            <a:pPr marL="0" lvl="0" indent="0" algn="l" rtl="0">
              <a:spcBef>
                <a:spcPts val="0"/>
              </a:spcBef>
              <a:spcAft>
                <a:spcPts val="0"/>
              </a:spcAft>
              <a:buNone/>
            </a:pPr>
            <a:endParaRPr i="1">
              <a:latin typeface="Libre Baskerville"/>
              <a:ea typeface="Libre Baskerville"/>
              <a:cs typeface="Libre Baskerville"/>
              <a:sym typeface="Libre Baskerville"/>
            </a:endParaRPr>
          </a:p>
        </p:txBody>
      </p:sp>
      <p:sp>
        <p:nvSpPr>
          <p:cNvPr id="297" name="Google Shape;297;p3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36"/>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solidFill>
                  <a:schemeClr val="dk2"/>
                </a:solidFill>
              </a:rPr>
              <a:t>2.</a:t>
            </a:r>
            <a:br>
              <a:rPr lang="en" sz="4800" b="0">
                <a:solidFill>
                  <a:schemeClr val="dk2"/>
                </a:solidFill>
              </a:rPr>
            </a:br>
            <a:r>
              <a:rPr lang="en"/>
              <a:t>Extra Resources</a:t>
            </a:r>
            <a:endParaRPr/>
          </a:p>
        </p:txBody>
      </p:sp>
      <p:sp>
        <p:nvSpPr>
          <p:cNvPr id="303" name="Google Shape;303;p36"/>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Business Plans, Marketing Plans, Project Proposals, Lessons, etc</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8" name="Google Shape;308;p3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309" name="Google Shape;309;p3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79</a:t>
            </a:fld>
            <a:endParaRPr/>
          </a:p>
        </p:txBody>
      </p:sp>
      <p:sp>
        <p:nvSpPr>
          <p:cNvPr id="310" name="Google Shape;310;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DEC</a:t>
            </a:r>
            <a:endParaRPr sz="1000">
              <a:solidFill>
                <a:schemeClr val="lt1"/>
              </a:solidFill>
              <a:latin typeface="Libre Baskerville"/>
              <a:ea typeface="Libre Baskerville"/>
              <a:cs typeface="Libre Baskerville"/>
              <a:sym typeface="Libre Baskerville"/>
            </a:endParaRPr>
          </a:p>
        </p:txBody>
      </p:sp>
      <p:sp>
        <p:nvSpPr>
          <p:cNvPr id="311" name="Google Shape;311;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NOV</a:t>
            </a:r>
            <a:endParaRPr sz="1000">
              <a:solidFill>
                <a:schemeClr val="lt1"/>
              </a:solidFill>
              <a:latin typeface="Libre Baskerville"/>
              <a:ea typeface="Libre Baskerville"/>
              <a:cs typeface="Libre Baskerville"/>
              <a:sym typeface="Libre Baskerville"/>
            </a:endParaRPr>
          </a:p>
        </p:txBody>
      </p:sp>
      <p:sp>
        <p:nvSpPr>
          <p:cNvPr id="312" name="Google Shape;312;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OCT</a:t>
            </a:r>
            <a:endParaRPr sz="1000">
              <a:solidFill>
                <a:schemeClr val="lt1"/>
              </a:solidFill>
              <a:latin typeface="Libre Baskerville"/>
              <a:ea typeface="Libre Baskerville"/>
              <a:cs typeface="Libre Baskerville"/>
              <a:sym typeface="Libre Baskerville"/>
            </a:endParaRPr>
          </a:p>
        </p:txBody>
      </p:sp>
      <p:sp>
        <p:nvSpPr>
          <p:cNvPr id="313" name="Google Shape;313;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SEP</a:t>
            </a:r>
            <a:endParaRPr sz="1000">
              <a:solidFill>
                <a:schemeClr val="lt1"/>
              </a:solidFill>
              <a:latin typeface="Libre Baskerville"/>
              <a:ea typeface="Libre Baskerville"/>
              <a:cs typeface="Libre Baskerville"/>
              <a:sym typeface="Libre Baskerville"/>
            </a:endParaRPr>
          </a:p>
        </p:txBody>
      </p:sp>
      <p:sp>
        <p:nvSpPr>
          <p:cNvPr id="314" name="Google Shape;314;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AUG</a:t>
            </a:r>
            <a:endParaRPr sz="1000">
              <a:solidFill>
                <a:schemeClr val="lt1"/>
              </a:solidFill>
              <a:latin typeface="Libre Baskerville"/>
              <a:ea typeface="Libre Baskerville"/>
              <a:cs typeface="Libre Baskerville"/>
              <a:sym typeface="Libre Baskerville"/>
            </a:endParaRPr>
          </a:p>
        </p:txBody>
      </p:sp>
      <p:sp>
        <p:nvSpPr>
          <p:cNvPr id="315" name="Google Shape;315;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JUL</a:t>
            </a:r>
            <a:endParaRPr sz="1000">
              <a:solidFill>
                <a:schemeClr val="lt1"/>
              </a:solidFill>
              <a:latin typeface="Libre Baskerville"/>
              <a:ea typeface="Libre Baskerville"/>
              <a:cs typeface="Libre Baskerville"/>
              <a:sym typeface="Libre Baskerville"/>
            </a:endParaRPr>
          </a:p>
        </p:txBody>
      </p:sp>
      <p:sp>
        <p:nvSpPr>
          <p:cNvPr id="316" name="Google Shape;316;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JUN</a:t>
            </a:r>
            <a:endParaRPr sz="1000">
              <a:solidFill>
                <a:schemeClr val="lt1"/>
              </a:solidFill>
              <a:latin typeface="Libre Baskerville"/>
              <a:ea typeface="Libre Baskerville"/>
              <a:cs typeface="Libre Baskerville"/>
              <a:sym typeface="Libre Baskerville"/>
            </a:endParaRPr>
          </a:p>
        </p:txBody>
      </p:sp>
      <p:sp>
        <p:nvSpPr>
          <p:cNvPr id="317" name="Google Shape;317;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MAY</a:t>
            </a:r>
            <a:endParaRPr sz="1000">
              <a:solidFill>
                <a:schemeClr val="lt1"/>
              </a:solidFill>
              <a:latin typeface="Libre Baskerville"/>
              <a:ea typeface="Libre Baskerville"/>
              <a:cs typeface="Libre Baskerville"/>
              <a:sym typeface="Libre Baskerville"/>
            </a:endParaRPr>
          </a:p>
        </p:txBody>
      </p:sp>
      <p:sp>
        <p:nvSpPr>
          <p:cNvPr id="318" name="Google Shape;318;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APR</a:t>
            </a:r>
            <a:endParaRPr sz="1000">
              <a:solidFill>
                <a:schemeClr val="lt1"/>
              </a:solidFill>
              <a:latin typeface="Libre Baskerville"/>
              <a:ea typeface="Libre Baskerville"/>
              <a:cs typeface="Libre Baskerville"/>
              <a:sym typeface="Libre Baskerville"/>
            </a:endParaRPr>
          </a:p>
        </p:txBody>
      </p:sp>
      <p:sp>
        <p:nvSpPr>
          <p:cNvPr id="319" name="Google Shape;319;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MAR</a:t>
            </a:r>
            <a:endParaRPr sz="1000">
              <a:solidFill>
                <a:schemeClr val="lt1"/>
              </a:solidFill>
              <a:latin typeface="Libre Baskerville"/>
              <a:ea typeface="Libre Baskerville"/>
              <a:cs typeface="Libre Baskerville"/>
              <a:sym typeface="Libre Baskerville"/>
            </a:endParaRPr>
          </a:p>
        </p:txBody>
      </p:sp>
      <p:sp>
        <p:nvSpPr>
          <p:cNvPr id="320" name="Google Shape;320;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FEB</a:t>
            </a:r>
            <a:endParaRPr sz="1000">
              <a:solidFill>
                <a:schemeClr val="lt1"/>
              </a:solidFill>
              <a:latin typeface="Libre Baskerville"/>
              <a:ea typeface="Libre Baskerville"/>
              <a:cs typeface="Libre Baskerville"/>
              <a:sym typeface="Libre Baskerville"/>
            </a:endParaRPr>
          </a:p>
        </p:txBody>
      </p:sp>
      <p:sp>
        <p:nvSpPr>
          <p:cNvPr id="321" name="Google Shape;321;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JAN</a:t>
            </a:r>
            <a:endParaRPr sz="1000">
              <a:solidFill>
                <a:schemeClr val="lt1"/>
              </a:solidFill>
              <a:latin typeface="Libre Baskerville"/>
              <a:ea typeface="Libre Baskerville"/>
              <a:cs typeface="Libre Baskerville"/>
              <a:sym typeface="Libre Baskerville"/>
            </a:endParaRPr>
          </a:p>
        </p:txBody>
      </p:sp>
      <p:sp>
        <p:nvSpPr>
          <p:cNvPr id="322" name="Google Shape;322;p37"/>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23" name="Google Shape;323;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4" name="Google Shape;324;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25" name="Google Shape;325;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6" name="Google Shape;326;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27" name="Google Shape;327;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8" name="Google Shape;328;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29" name="Google Shape;329;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0" name="Google Shape;330;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1" name="Google Shape;331;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2" name="Google Shape;332;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3" name="Google Shape;333;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4" name="Google Shape;334;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35" name="Google Shape;335;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6" name="Google Shape;336;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7" name="Google Shape;337;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8" name="Google Shape;338;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9" name="Google Shape;339;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0" name="Google Shape;340;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41" name="Google Shape;341;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2" name="Google Shape;342;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43" name="Google Shape;343;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4" name="Google Shape;344;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45" name="Google Shape;345;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6" name="Google Shape;346;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700652" y="296333"/>
            <a:ext cx="4826213"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92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p3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352" name="Google Shape;352;p3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80</a:t>
            </a:fld>
            <a:endParaRPr/>
          </a:p>
        </p:txBody>
      </p:sp>
      <p:sp>
        <p:nvSpPr>
          <p:cNvPr id="353" name="Google Shape;353;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55" name="Google Shape;355;p38"/>
          <p:cNvGrpSpPr/>
          <p:nvPr/>
        </p:nvGrpSpPr>
        <p:grpSpPr>
          <a:xfrm>
            <a:off x="1786339" y="1703401"/>
            <a:ext cx="473400" cy="473400"/>
            <a:chOff x="1786339" y="1703401"/>
            <a:chExt cx="473400" cy="473400"/>
          </a:xfrm>
        </p:grpSpPr>
        <p:sp>
          <p:nvSpPr>
            <p:cNvPr id="356" name="Google Shape;356;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57" name="Google Shape;357;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1</a:t>
              </a:r>
              <a:endParaRPr sz="600">
                <a:solidFill>
                  <a:schemeClr val="dk2"/>
                </a:solidFill>
                <a:latin typeface="Libre Baskerville"/>
                <a:ea typeface="Libre Baskerville"/>
                <a:cs typeface="Libre Baskerville"/>
                <a:sym typeface="Libre Baskerville"/>
              </a:endParaRPr>
            </a:p>
          </p:txBody>
        </p:sp>
      </p:grpSp>
      <p:grpSp>
        <p:nvGrpSpPr>
          <p:cNvPr id="358" name="Google Shape;358;p38"/>
          <p:cNvGrpSpPr/>
          <p:nvPr/>
        </p:nvGrpSpPr>
        <p:grpSpPr>
          <a:xfrm>
            <a:off x="3814414" y="1703401"/>
            <a:ext cx="473400" cy="473400"/>
            <a:chOff x="3814414" y="1703401"/>
            <a:chExt cx="473400" cy="473400"/>
          </a:xfrm>
        </p:grpSpPr>
        <p:sp>
          <p:nvSpPr>
            <p:cNvPr id="359" name="Google Shape;359;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0" name="Google Shape;360;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3</a:t>
              </a:r>
              <a:endParaRPr sz="600">
                <a:solidFill>
                  <a:schemeClr val="dk2"/>
                </a:solidFill>
                <a:latin typeface="Libre Baskerville"/>
                <a:ea typeface="Libre Baskerville"/>
                <a:cs typeface="Libre Baskerville"/>
                <a:sym typeface="Libre Baskerville"/>
              </a:endParaRPr>
            </a:p>
          </p:txBody>
        </p:sp>
      </p:grpSp>
      <p:grpSp>
        <p:nvGrpSpPr>
          <p:cNvPr id="361" name="Google Shape;361;p38"/>
          <p:cNvGrpSpPr/>
          <p:nvPr/>
        </p:nvGrpSpPr>
        <p:grpSpPr>
          <a:xfrm>
            <a:off x="5842489" y="1703401"/>
            <a:ext cx="473400" cy="473400"/>
            <a:chOff x="5842489" y="1703401"/>
            <a:chExt cx="473400" cy="473400"/>
          </a:xfrm>
        </p:grpSpPr>
        <p:sp>
          <p:nvSpPr>
            <p:cNvPr id="362" name="Google Shape;362;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3" name="Google Shape;363;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5</a:t>
              </a:r>
              <a:endParaRPr sz="600">
                <a:solidFill>
                  <a:schemeClr val="dk2"/>
                </a:solidFill>
                <a:latin typeface="Libre Baskerville"/>
                <a:ea typeface="Libre Baskerville"/>
                <a:cs typeface="Libre Baskerville"/>
                <a:sym typeface="Libre Baskerville"/>
              </a:endParaRPr>
            </a:p>
          </p:txBody>
        </p:sp>
      </p:grpSp>
      <p:grpSp>
        <p:nvGrpSpPr>
          <p:cNvPr id="364" name="Google Shape;364;p38"/>
          <p:cNvGrpSpPr/>
          <p:nvPr/>
        </p:nvGrpSpPr>
        <p:grpSpPr>
          <a:xfrm>
            <a:off x="6880814" y="3576300"/>
            <a:ext cx="473400" cy="473400"/>
            <a:chOff x="6880814" y="3576300"/>
            <a:chExt cx="473400" cy="473400"/>
          </a:xfrm>
        </p:grpSpPr>
        <p:sp>
          <p:nvSpPr>
            <p:cNvPr id="365" name="Google Shape;365;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6" name="Google Shape;366;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6</a:t>
              </a:r>
              <a:endParaRPr sz="600">
                <a:solidFill>
                  <a:schemeClr val="dk2"/>
                </a:solidFill>
                <a:latin typeface="Libre Baskerville"/>
                <a:ea typeface="Libre Baskerville"/>
                <a:cs typeface="Libre Baskerville"/>
                <a:sym typeface="Libre Baskerville"/>
              </a:endParaRPr>
            </a:p>
          </p:txBody>
        </p:sp>
      </p:grpSp>
      <p:grpSp>
        <p:nvGrpSpPr>
          <p:cNvPr id="367" name="Google Shape;367;p38"/>
          <p:cNvGrpSpPr/>
          <p:nvPr/>
        </p:nvGrpSpPr>
        <p:grpSpPr>
          <a:xfrm>
            <a:off x="4852739" y="3576300"/>
            <a:ext cx="473400" cy="473400"/>
            <a:chOff x="4852739" y="3576300"/>
            <a:chExt cx="473400" cy="473400"/>
          </a:xfrm>
        </p:grpSpPr>
        <p:sp>
          <p:nvSpPr>
            <p:cNvPr id="368" name="Google Shape;368;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9" name="Google Shape;369;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4</a:t>
              </a:r>
              <a:endParaRPr sz="600">
                <a:solidFill>
                  <a:schemeClr val="dk2"/>
                </a:solidFill>
                <a:latin typeface="Libre Baskerville"/>
                <a:ea typeface="Libre Baskerville"/>
                <a:cs typeface="Libre Baskerville"/>
                <a:sym typeface="Libre Baskerville"/>
              </a:endParaRPr>
            </a:p>
          </p:txBody>
        </p:sp>
      </p:grpSp>
      <p:grpSp>
        <p:nvGrpSpPr>
          <p:cNvPr id="370" name="Google Shape;370;p38"/>
          <p:cNvGrpSpPr/>
          <p:nvPr/>
        </p:nvGrpSpPr>
        <p:grpSpPr>
          <a:xfrm>
            <a:off x="2824664" y="3576300"/>
            <a:ext cx="473400" cy="473400"/>
            <a:chOff x="2824664" y="3576300"/>
            <a:chExt cx="473400" cy="473400"/>
          </a:xfrm>
        </p:grpSpPr>
        <p:sp>
          <p:nvSpPr>
            <p:cNvPr id="371" name="Google Shape;371;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72" name="Google Shape;372;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2</a:t>
              </a:r>
              <a:endParaRPr sz="600">
                <a:solidFill>
                  <a:schemeClr val="dk2"/>
                </a:solidFill>
                <a:latin typeface="Libre Baskerville"/>
                <a:ea typeface="Libre Baskerville"/>
                <a:cs typeface="Libre Baskerville"/>
                <a:sym typeface="Libre Baskerville"/>
              </a:endParaRPr>
            </a:p>
          </p:txBody>
        </p:sp>
      </p:grpSp>
      <p:sp>
        <p:nvSpPr>
          <p:cNvPr id="373" name="Google Shape;373;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
        <p:nvSpPr>
          <p:cNvPr id="374" name="Google Shape;374;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sp>
        <p:nvSpPr>
          <p:cNvPr id="375" name="Google Shape;375;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sp>
        <p:nvSpPr>
          <p:cNvPr id="376" name="Google Shape;376;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
        <p:nvSpPr>
          <p:cNvPr id="377" name="Google Shape;377;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sp>
        <p:nvSpPr>
          <p:cNvPr id="378" name="Google Shape;378;p38"/>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3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384" name="Google Shape;384;p3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81</a:t>
            </a:fld>
            <a:endParaRPr/>
          </a:p>
        </p:txBody>
      </p:sp>
      <p:graphicFrame>
        <p:nvGraphicFramePr>
          <p:cNvPr id="385" name="Google Shape;385;p39"/>
          <p:cNvGraphicFramePr/>
          <p:nvPr/>
        </p:nvGraphicFramePr>
        <p:xfrm>
          <a:off x="392525" y="1651431"/>
          <a:ext cx="8382600" cy="3020500"/>
        </p:xfrm>
        <a:graphic>
          <a:graphicData uri="http://schemas.openxmlformats.org/drawingml/2006/table">
            <a:tbl>
              <a:tblPr>
                <a:noFill/>
                <a:tableStyleId>{1A3AB21C-F81B-4AE0-BC1B-9D4B83972B87}</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1</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2</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5</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6</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7</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8</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9</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10</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1"/>
                  </a:ext>
                </a:extLst>
              </a:tr>
              <a:tr h="302050">
                <a:tc>
                  <a:txBody>
                    <a:bodyPr/>
                    <a:lstStyle/>
                    <a:p>
                      <a:pPr marL="0" lvl="0" indent="0" algn="r" rtl="0">
                        <a:spcBef>
                          <a:spcPts val="0"/>
                        </a:spcBef>
                        <a:spcAft>
                          <a:spcPts val="0"/>
                        </a:spcAft>
                        <a:buNone/>
                      </a:pPr>
                      <a:r>
                        <a:rPr lang="en" sz="800">
                          <a:solidFill>
                            <a:schemeClr val="dk1"/>
                          </a:solidFill>
                          <a:latin typeface="Libre Baskerville"/>
                          <a:ea typeface="Libre Baskerville"/>
                          <a:cs typeface="Libre Baskerville"/>
                          <a:sym typeface="Libre Baskerville"/>
                        </a:rPr>
                        <a:t>Task 1</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2</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3"/>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3</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4</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5"/>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5</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6</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7"/>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7</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8</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4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391" name="Google Shape;391;p4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82</a:t>
            </a:fld>
            <a:endParaRPr/>
          </a:p>
        </p:txBody>
      </p:sp>
      <p:sp>
        <p:nvSpPr>
          <p:cNvPr id="392" name="Google Shape;392;p40"/>
          <p:cNvSpPr/>
          <p:nvPr/>
        </p:nvSpPr>
        <p:spPr>
          <a:xfrm>
            <a:off x="843712" y="1732638"/>
            <a:ext cx="3660600" cy="1379100"/>
          </a:xfrm>
          <a:prstGeom prst="rect">
            <a:avLst/>
          </a:prstGeom>
          <a:solidFill>
            <a:srgbClr val="403228">
              <a:alpha val="2115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Libre Baskerville"/>
                <a:ea typeface="Libre Baskerville"/>
                <a:cs typeface="Libre Baskerville"/>
                <a:sym typeface="Libre Baskerville"/>
              </a:rPr>
              <a:t>STRENGTHS</a:t>
            </a: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None/>
            </a:pPr>
            <a:r>
              <a:rPr lang="en">
                <a:solidFill>
                  <a:schemeClr val="dk1"/>
                </a:solidFill>
                <a:latin typeface="Libre Baskerville"/>
                <a:ea typeface="Libre Baskerville"/>
                <a:cs typeface="Libre Baskerville"/>
                <a:sym typeface="Libre Baskerville"/>
              </a:rPr>
              <a:t>Blue is the colour of the clear sky and the deep sea</a:t>
            </a:r>
            <a:endParaRPr>
              <a:solidFill>
                <a:schemeClr val="dk1"/>
              </a:solidFill>
              <a:latin typeface="Libre Baskerville"/>
              <a:ea typeface="Libre Baskerville"/>
              <a:cs typeface="Libre Baskerville"/>
              <a:sym typeface="Libre Baskerville"/>
            </a:endParaRPr>
          </a:p>
        </p:txBody>
      </p:sp>
      <p:sp>
        <p:nvSpPr>
          <p:cNvPr id="393" name="Google Shape;393;p40"/>
          <p:cNvSpPr/>
          <p:nvPr/>
        </p:nvSpPr>
        <p:spPr>
          <a:xfrm>
            <a:off x="4655789" y="1732638"/>
            <a:ext cx="3660600" cy="1379100"/>
          </a:xfrm>
          <a:prstGeom prst="rect">
            <a:avLst/>
          </a:prstGeom>
          <a:solidFill>
            <a:srgbClr val="403228">
              <a:alpha val="2115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WEAKNESSES</a:t>
            </a:r>
            <a:endParaRPr b="1">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a:solidFill>
                  <a:schemeClr val="dk1"/>
                </a:solidFill>
                <a:latin typeface="Libre Baskerville"/>
                <a:ea typeface="Libre Baskerville"/>
                <a:cs typeface="Libre Baskerville"/>
                <a:sym typeface="Libre Baskerville"/>
              </a:rPr>
              <a:t>Yellow is the color of gold, butter and ripe lemons</a:t>
            </a:r>
            <a:endParaRPr>
              <a:solidFill>
                <a:schemeClr val="dk1"/>
              </a:solidFill>
              <a:latin typeface="Libre Baskerville"/>
              <a:ea typeface="Libre Baskerville"/>
              <a:cs typeface="Libre Baskerville"/>
              <a:sym typeface="Libre Baskerville"/>
            </a:endParaRPr>
          </a:p>
        </p:txBody>
      </p:sp>
      <p:sp>
        <p:nvSpPr>
          <p:cNvPr id="394" name="Google Shape;394;p40"/>
          <p:cNvSpPr/>
          <p:nvPr/>
        </p:nvSpPr>
        <p:spPr>
          <a:xfrm>
            <a:off x="843712" y="3263021"/>
            <a:ext cx="3660600" cy="1379100"/>
          </a:xfrm>
          <a:prstGeom prst="rect">
            <a:avLst/>
          </a:prstGeom>
          <a:solidFill>
            <a:srgbClr val="403228">
              <a:alpha val="2115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Black is the color of ebony and of outer space</a:t>
            </a:r>
            <a:endParaRPr>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OPPORTUNITIES</a:t>
            </a:r>
            <a:endParaRPr>
              <a:solidFill>
                <a:schemeClr val="dk1"/>
              </a:solidFill>
              <a:latin typeface="Libre Baskerville"/>
              <a:ea typeface="Libre Baskerville"/>
              <a:cs typeface="Libre Baskerville"/>
              <a:sym typeface="Libre Baskerville"/>
            </a:endParaRPr>
          </a:p>
        </p:txBody>
      </p:sp>
      <p:sp>
        <p:nvSpPr>
          <p:cNvPr id="395" name="Google Shape;395;p40"/>
          <p:cNvSpPr/>
          <p:nvPr/>
        </p:nvSpPr>
        <p:spPr>
          <a:xfrm>
            <a:off x="4655789" y="3263021"/>
            <a:ext cx="3660600" cy="1379100"/>
          </a:xfrm>
          <a:prstGeom prst="rect">
            <a:avLst/>
          </a:prstGeom>
          <a:solidFill>
            <a:srgbClr val="403228">
              <a:alpha val="2115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White is the color of milk and fresh snow</a:t>
            </a:r>
            <a:endParaRPr>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b="1">
                <a:solidFill>
                  <a:schemeClr val="dk1"/>
                </a:solidFill>
                <a:latin typeface="Libre Baskerville"/>
                <a:ea typeface="Libre Baskerville"/>
                <a:cs typeface="Libre Baskerville"/>
                <a:sym typeface="Libre Baskerville"/>
              </a:rPr>
              <a:t>THREATS</a:t>
            </a:r>
            <a:endParaRPr>
              <a:solidFill>
                <a:schemeClr val="dk1"/>
              </a:solidFill>
              <a:latin typeface="Libre Baskerville"/>
              <a:ea typeface="Libre Baskerville"/>
              <a:cs typeface="Libre Baskerville"/>
              <a:sym typeface="Libre Baskerville"/>
            </a:endParaRPr>
          </a:p>
        </p:txBody>
      </p:sp>
      <p:sp>
        <p:nvSpPr>
          <p:cNvPr id="396" name="Google Shape;396;p40"/>
          <p:cNvSpPr/>
          <p:nvPr/>
        </p:nvSpPr>
        <p:spPr>
          <a:xfrm>
            <a:off x="3453544" y="2058982"/>
            <a:ext cx="2103600" cy="21036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rot="5400000">
            <a:off x="3605141" y="2058982"/>
            <a:ext cx="2103600" cy="21036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rot="10800000">
            <a:off x="3605141" y="2211765"/>
            <a:ext cx="2103600" cy="21036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rot="-5400000">
            <a:off x="3453544" y="2211765"/>
            <a:ext cx="2103600" cy="21036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3937832" y="2497766"/>
            <a:ext cx="260685" cy="391287"/>
          </a:xfrm>
          <a:prstGeom prst="rect">
            <a:avLst/>
          </a:prstGeom>
        </p:spPr>
        <p:txBody>
          <a:bodyPr>
            <a:prstTxWarp prst="textPlain">
              <a:avLst/>
            </a:prstTxWarp>
          </a:bodyPr>
          <a:lstStyle/>
          <a:p>
            <a:pPr lvl="0" algn="ctr"/>
            <a:r>
              <a:rPr b="1" i="0">
                <a:ln>
                  <a:noFill/>
                </a:ln>
                <a:solidFill>
                  <a:schemeClr val="lt1"/>
                </a:solidFill>
                <a:latin typeface="Cinzel"/>
              </a:rPr>
              <a:t>S</a:t>
            </a:r>
          </a:p>
        </p:txBody>
      </p:sp>
      <p:sp>
        <p:nvSpPr>
          <p:cNvPr id="401" name="Google Shape;401;p40"/>
          <p:cNvSpPr/>
          <p:nvPr/>
        </p:nvSpPr>
        <p:spPr>
          <a:xfrm>
            <a:off x="4821704" y="2504484"/>
            <a:ext cx="555232" cy="394512"/>
          </a:xfrm>
          <a:prstGeom prst="rect">
            <a:avLst/>
          </a:prstGeom>
        </p:spPr>
        <p:txBody>
          <a:bodyPr>
            <a:prstTxWarp prst="textPlain">
              <a:avLst/>
            </a:prstTxWarp>
          </a:bodyPr>
          <a:lstStyle/>
          <a:p>
            <a:pPr lvl="0" algn="ctr"/>
            <a:r>
              <a:rPr b="1" i="0">
                <a:ln>
                  <a:noFill/>
                </a:ln>
                <a:solidFill>
                  <a:schemeClr val="lt1"/>
                </a:solidFill>
                <a:latin typeface="Cinzel"/>
              </a:rPr>
              <a:t>W</a:t>
            </a:r>
          </a:p>
        </p:txBody>
      </p:sp>
      <p:sp>
        <p:nvSpPr>
          <p:cNvPr id="402" name="Google Shape;402;p40"/>
          <p:cNvSpPr/>
          <p:nvPr/>
        </p:nvSpPr>
        <p:spPr>
          <a:xfrm>
            <a:off x="3907732" y="3460619"/>
            <a:ext cx="423009" cy="391287"/>
          </a:xfrm>
          <a:prstGeom prst="rect">
            <a:avLst/>
          </a:prstGeom>
        </p:spPr>
        <p:txBody>
          <a:bodyPr>
            <a:prstTxWarp prst="textPlain">
              <a:avLst/>
            </a:prstTxWarp>
          </a:bodyPr>
          <a:lstStyle/>
          <a:p>
            <a:pPr lvl="0" algn="ctr"/>
            <a:r>
              <a:rPr b="1" i="0">
                <a:ln>
                  <a:noFill/>
                </a:ln>
                <a:solidFill>
                  <a:schemeClr val="lt1"/>
                </a:solidFill>
                <a:latin typeface="Cinzel"/>
              </a:rPr>
              <a:t>O</a:t>
            </a:r>
          </a:p>
        </p:txBody>
      </p:sp>
      <p:sp>
        <p:nvSpPr>
          <p:cNvPr id="403" name="Google Shape;403;p40"/>
          <p:cNvSpPr/>
          <p:nvPr/>
        </p:nvSpPr>
        <p:spPr>
          <a:xfrm>
            <a:off x="4921140" y="3467337"/>
            <a:ext cx="343997" cy="386450"/>
          </a:xfrm>
          <a:prstGeom prst="rect">
            <a:avLst/>
          </a:prstGeom>
        </p:spPr>
        <p:txBody>
          <a:bodyPr>
            <a:prstTxWarp prst="textPlain">
              <a:avLst/>
            </a:prstTxWarp>
          </a:bodyPr>
          <a:lstStyle/>
          <a:p>
            <a:pPr lvl="0" algn="ctr"/>
            <a:r>
              <a:rPr b="1" i="0">
                <a:ln>
                  <a:noFill/>
                </a:ln>
                <a:solidFill>
                  <a:schemeClr val="lt1"/>
                </a:solidFill>
                <a:latin typeface="Cinzel"/>
              </a:rPr>
              <a:t>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407"/>
        <p:cNvGrpSpPr/>
        <p:nvPr/>
      </p:nvGrpSpPr>
      <p:grpSpPr>
        <a:xfrm>
          <a:off x="0" y="0"/>
          <a:ext cx="0" cy="0"/>
          <a:chOff x="0" y="0"/>
          <a:chExt cx="0" cy="0"/>
        </a:xfrm>
      </p:grpSpPr>
      <p:sp>
        <p:nvSpPr>
          <p:cNvPr id="408" name="Google Shape;408;p41"/>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Business Model Canvas</a:t>
            </a:r>
            <a:endParaRPr sz="1200">
              <a:solidFill>
                <a:schemeClr val="dk1"/>
              </a:solidFill>
            </a:endParaRPr>
          </a:p>
        </p:txBody>
      </p:sp>
      <p:sp>
        <p:nvSpPr>
          <p:cNvPr id="409" name="Google Shape;409;p4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83</a:t>
            </a:fld>
            <a:endParaRPr/>
          </a:p>
        </p:txBody>
      </p:sp>
      <p:sp>
        <p:nvSpPr>
          <p:cNvPr id="410" name="Google Shape;410;p41"/>
          <p:cNvSpPr txBox="1"/>
          <p:nvPr/>
        </p:nvSpPr>
        <p:spPr>
          <a:xfrm>
            <a:off x="1986120"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Activities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1" name="Google Shape;411;p41"/>
          <p:cNvSpPr txBox="1"/>
          <p:nvPr/>
        </p:nvSpPr>
        <p:spPr>
          <a:xfrm>
            <a:off x="1986120"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Resources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2" name="Google Shape;412;p41"/>
          <p:cNvSpPr txBox="1"/>
          <p:nvPr/>
        </p:nvSpPr>
        <p:spPr>
          <a:xfrm>
            <a:off x="371004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Value Propositions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3" name="Google Shape;413;p41"/>
          <p:cNvSpPr txBox="1"/>
          <p:nvPr/>
        </p:nvSpPr>
        <p:spPr>
          <a:xfrm>
            <a:off x="5433959"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Relationships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4" name="Google Shape;414;p41"/>
          <p:cNvSpPr txBox="1"/>
          <p:nvPr/>
        </p:nvSpPr>
        <p:spPr>
          <a:xfrm>
            <a:off x="5433959"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Channels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5" name="Google Shape;415;p41"/>
          <p:cNvSpPr txBox="1"/>
          <p:nvPr/>
        </p:nvSpPr>
        <p:spPr>
          <a:xfrm>
            <a:off x="7157879"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Segments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6" name="Google Shape;416;p41"/>
          <p:cNvSpPr txBox="1"/>
          <p:nvPr/>
        </p:nvSpPr>
        <p:spPr>
          <a:xfrm>
            <a:off x="26220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Partners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7" name="Google Shape;417;p41"/>
          <p:cNvSpPr txBox="1"/>
          <p:nvPr/>
        </p:nvSpPr>
        <p:spPr>
          <a:xfrm>
            <a:off x="262200"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Cost Structure</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8" name="Google Shape;418;p41"/>
          <p:cNvSpPr txBox="1"/>
          <p:nvPr/>
        </p:nvSpPr>
        <p:spPr>
          <a:xfrm>
            <a:off x="4571999"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Revenue Streams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9" name="Google Shape;419;p41"/>
          <p:cNvSpPr/>
          <p:nvPr/>
        </p:nvSpPr>
        <p:spPr>
          <a:xfrm>
            <a:off x="4297253" y="3732400"/>
            <a:ext cx="198541" cy="201044"/>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6884808" y="543222"/>
            <a:ext cx="196873" cy="174075"/>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1718760" y="543289"/>
            <a:ext cx="191034" cy="191868"/>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8626235" y="543217"/>
            <a:ext cx="179355" cy="18992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8598149" y="3732570"/>
            <a:ext cx="207443" cy="152946"/>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3443920" y="543312"/>
            <a:ext cx="189925" cy="190199"/>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137800" y="543229"/>
            <a:ext cx="219945" cy="226904"/>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6828073" y="2141654"/>
            <a:ext cx="253599" cy="24275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3380278" y="2137889"/>
            <a:ext cx="253583" cy="230105"/>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4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433" name="Google Shape;433;p4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84</a:t>
            </a:fld>
            <a:endParaRPr/>
          </a:p>
        </p:txBody>
      </p:sp>
      <p:grpSp>
        <p:nvGrpSpPr>
          <p:cNvPr id="434" name="Google Shape;434;p42"/>
          <p:cNvGrpSpPr/>
          <p:nvPr/>
        </p:nvGrpSpPr>
        <p:grpSpPr>
          <a:xfrm>
            <a:off x="1504220" y="1636311"/>
            <a:ext cx="3280690" cy="2949403"/>
            <a:chOff x="1192495" y="1560111"/>
            <a:chExt cx="3280690" cy="2949403"/>
          </a:xfrm>
        </p:grpSpPr>
        <p:sp>
          <p:nvSpPr>
            <p:cNvPr id="435" name="Google Shape;435;p42"/>
            <p:cNvSpPr/>
            <p:nvPr/>
          </p:nvSpPr>
          <p:spPr>
            <a:xfrm>
              <a:off x="2004667" y="3572755"/>
              <a:ext cx="1661497" cy="50393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PURCHASE</a:t>
              </a:r>
              <a:endParaRPr sz="1000" b="1" i="0" u="none" strike="noStrike" cap="none">
                <a:solidFill>
                  <a:schemeClr val="lt1"/>
                </a:solidFill>
                <a:latin typeface="Libre Baskerville"/>
                <a:ea typeface="Libre Baskerville"/>
                <a:cs typeface="Libre Baskerville"/>
                <a:sym typeface="Libre Baskerville"/>
              </a:endParaRPr>
            </a:p>
          </p:txBody>
        </p:sp>
        <p:sp>
          <p:nvSpPr>
            <p:cNvPr id="436" name="Google Shape;436;p42"/>
            <p:cNvSpPr/>
            <p:nvPr/>
          </p:nvSpPr>
          <p:spPr>
            <a:xfrm>
              <a:off x="2210033" y="4016917"/>
              <a:ext cx="1252833" cy="492597"/>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LOYALTY</a:t>
              </a:r>
              <a:endParaRPr sz="1000" b="1" i="0" u="none" strike="noStrike" cap="none">
                <a:solidFill>
                  <a:schemeClr val="lt1"/>
                </a:solidFill>
                <a:latin typeface="Libre Baskerville"/>
                <a:ea typeface="Libre Baskerville"/>
                <a:cs typeface="Libre Baskerville"/>
                <a:sym typeface="Libre Baskerville"/>
              </a:endParaRPr>
            </a:p>
          </p:txBody>
        </p:sp>
        <p:sp>
          <p:nvSpPr>
            <p:cNvPr id="437" name="Google Shape;437;p42"/>
            <p:cNvSpPr/>
            <p:nvPr/>
          </p:nvSpPr>
          <p:spPr>
            <a:xfrm>
              <a:off x="1199718" y="1827021"/>
              <a:ext cx="3273466" cy="524543"/>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AWARENESS</a:t>
              </a:r>
              <a:endParaRPr sz="1000" b="1" i="0" u="none" strike="noStrike" cap="none">
                <a:solidFill>
                  <a:schemeClr val="lt1"/>
                </a:solidFill>
                <a:latin typeface="Libre Baskerville"/>
                <a:ea typeface="Libre Baskerville"/>
                <a:cs typeface="Libre Baskerville"/>
                <a:sym typeface="Libre Baskerville"/>
              </a:endParaRPr>
            </a:p>
          </p:txBody>
        </p:sp>
        <p:sp>
          <p:nvSpPr>
            <p:cNvPr id="438" name="Google Shape;438;p42"/>
            <p:cNvSpPr/>
            <p:nvPr/>
          </p:nvSpPr>
          <p:spPr>
            <a:xfrm>
              <a:off x="1602193" y="2698857"/>
              <a:ext cx="2468512" cy="513209"/>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EVALUATION</a:t>
              </a:r>
              <a:endParaRPr sz="1000" b="1" i="0" u="none" strike="noStrike" cap="none">
                <a:solidFill>
                  <a:schemeClr val="lt1"/>
                </a:solidFill>
                <a:latin typeface="Libre Baskerville"/>
                <a:ea typeface="Libre Baskerville"/>
                <a:cs typeface="Libre Baskerville"/>
                <a:sym typeface="Libre Baskerville"/>
              </a:endParaRPr>
            </a:p>
          </p:txBody>
        </p:sp>
        <p:sp>
          <p:nvSpPr>
            <p:cNvPr id="439" name="Google Shape;439;p42"/>
            <p:cNvSpPr/>
            <p:nvPr/>
          </p:nvSpPr>
          <p:spPr>
            <a:xfrm>
              <a:off x="1403020" y="2262939"/>
              <a:ext cx="2867885" cy="519391"/>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DISCOVERY</a:t>
              </a:r>
              <a:endParaRPr sz="1000" b="1" i="0" u="none" strike="noStrike" cap="none">
                <a:solidFill>
                  <a:schemeClr val="lt1"/>
                </a:solidFill>
                <a:latin typeface="Libre Baskerville"/>
                <a:ea typeface="Libre Baskerville"/>
                <a:cs typeface="Libre Baskerville"/>
                <a:sym typeface="Libre Baskerville"/>
              </a:endParaRPr>
            </a:p>
          </p:txBody>
        </p:sp>
        <p:sp>
          <p:nvSpPr>
            <p:cNvPr id="440" name="Google Shape;440;p42"/>
            <p:cNvSpPr/>
            <p:nvPr/>
          </p:nvSpPr>
          <p:spPr>
            <a:xfrm>
              <a:off x="1802398" y="3134775"/>
              <a:ext cx="2066033" cy="51114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INTENT</a:t>
              </a:r>
              <a:endParaRPr sz="1000" b="1" i="0" u="none" strike="noStrike" cap="none">
                <a:solidFill>
                  <a:schemeClr val="lt1"/>
                </a:solidFill>
                <a:latin typeface="Libre Baskerville"/>
                <a:ea typeface="Libre Baskerville"/>
                <a:cs typeface="Libre Baskerville"/>
                <a:sym typeface="Libre Baskerville"/>
              </a:endParaRPr>
            </a:p>
          </p:txBody>
        </p:sp>
        <p:sp>
          <p:nvSpPr>
            <p:cNvPr id="441" name="Google Shape;441;p42"/>
            <p:cNvSpPr/>
            <p:nvPr/>
          </p:nvSpPr>
          <p:spPr>
            <a:xfrm>
              <a:off x="1192495" y="1560111"/>
              <a:ext cx="3275860" cy="360796"/>
            </a:xfrm>
            <a:prstGeom prst="ellipse">
              <a:avLst/>
            </a:prstGeom>
            <a:solidFill>
              <a:srgbClr val="403228">
                <a:alpha val="2115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000" b="1" i="0" u="none" strike="noStrike" cap="none">
                <a:solidFill>
                  <a:schemeClr val="lt1"/>
                </a:solidFill>
                <a:latin typeface="Libre Baskerville"/>
                <a:ea typeface="Libre Baskerville"/>
                <a:cs typeface="Libre Baskerville"/>
                <a:sym typeface="Libre Baskerville"/>
              </a:endParaRPr>
            </a:p>
          </p:txBody>
        </p:sp>
      </p:grpSp>
      <p:cxnSp>
        <p:nvCxnSpPr>
          <p:cNvPr id="442" name="Google Shape;442;p42"/>
          <p:cNvCxnSpPr/>
          <p:nvPr/>
        </p:nvCxnSpPr>
        <p:spPr>
          <a:xfrm>
            <a:off x="4712385" y="2124750"/>
            <a:ext cx="960900" cy="0"/>
          </a:xfrm>
          <a:prstGeom prst="straightConnector1">
            <a:avLst/>
          </a:prstGeom>
          <a:noFill/>
          <a:ln w="9525" cap="flat" cmpd="sng">
            <a:solidFill>
              <a:schemeClr val="accent1"/>
            </a:solidFill>
            <a:prstDash val="solid"/>
            <a:round/>
            <a:headEnd type="oval" w="med" len="med"/>
            <a:tailEnd type="oval" w="med" len="med"/>
          </a:ln>
        </p:spPr>
      </p:cxnSp>
      <p:sp>
        <p:nvSpPr>
          <p:cNvPr id="443" name="Google Shape;443;p42"/>
          <p:cNvSpPr txBox="1"/>
          <p:nvPr/>
        </p:nvSpPr>
        <p:spPr>
          <a:xfrm>
            <a:off x="5729371" y="19683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4" name="Google Shape;444;p42"/>
          <p:cNvCxnSpPr/>
          <p:nvPr/>
        </p:nvCxnSpPr>
        <p:spPr>
          <a:xfrm>
            <a:off x="4570840" y="2562660"/>
            <a:ext cx="1102500" cy="0"/>
          </a:xfrm>
          <a:prstGeom prst="straightConnector1">
            <a:avLst/>
          </a:prstGeom>
          <a:noFill/>
          <a:ln w="9525" cap="flat" cmpd="sng">
            <a:solidFill>
              <a:schemeClr val="accent2"/>
            </a:solidFill>
            <a:prstDash val="solid"/>
            <a:round/>
            <a:headEnd type="oval" w="med" len="med"/>
            <a:tailEnd type="oval" w="med" len="med"/>
          </a:ln>
        </p:spPr>
      </p:cxnSp>
      <p:sp>
        <p:nvSpPr>
          <p:cNvPr id="445" name="Google Shape;445;p42"/>
          <p:cNvSpPr txBox="1"/>
          <p:nvPr/>
        </p:nvSpPr>
        <p:spPr>
          <a:xfrm>
            <a:off x="5729371" y="24062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6" name="Google Shape;446;p42"/>
          <p:cNvCxnSpPr/>
          <p:nvPr/>
        </p:nvCxnSpPr>
        <p:spPr>
          <a:xfrm>
            <a:off x="4369695" y="3000569"/>
            <a:ext cx="1303500" cy="0"/>
          </a:xfrm>
          <a:prstGeom prst="straightConnector1">
            <a:avLst/>
          </a:prstGeom>
          <a:noFill/>
          <a:ln w="9525" cap="flat" cmpd="sng">
            <a:solidFill>
              <a:schemeClr val="accent3"/>
            </a:solidFill>
            <a:prstDash val="solid"/>
            <a:round/>
            <a:headEnd type="oval" w="med" len="med"/>
            <a:tailEnd type="oval" w="med" len="med"/>
          </a:ln>
        </p:spPr>
      </p:cxnSp>
      <p:sp>
        <p:nvSpPr>
          <p:cNvPr id="447" name="Google Shape;447;p42"/>
          <p:cNvSpPr txBox="1"/>
          <p:nvPr/>
        </p:nvSpPr>
        <p:spPr>
          <a:xfrm>
            <a:off x="5729371" y="28441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8" name="Google Shape;448;p42"/>
          <p:cNvCxnSpPr/>
          <p:nvPr/>
        </p:nvCxnSpPr>
        <p:spPr>
          <a:xfrm>
            <a:off x="4198349" y="3438456"/>
            <a:ext cx="1474800" cy="0"/>
          </a:xfrm>
          <a:prstGeom prst="straightConnector1">
            <a:avLst/>
          </a:prstGeom>
          <a:noFill/>
          <a:ln w="9525" cap="flat" cmpd="sng">
            <a:solidFill>
              <a:schemeClr val="accent4"/>
            </a:solidFill>
            <a:prstDash val="solid"/>
            <a:round/>
            <a:headEnd type="oval" w="med" len="med"/>
            <a:tailEnd type="oval" w="med" len="med"/>
          </a:ln>
        </p:spPr>
      </p:cxnSp>
      <p:sp>
        <p:nvSpPr>
          <p:cNvPr id="449" name="Google Shape;449;p42"/>
          <p:cNvSpPr txBox="1"/>
          <p:nvPr/>
        </p:nvSpPr>
        <p:spPr>
          <a:xfrm>
            <a:off x="5729371" y="32820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0" name="Google Shape;450;p42"/>
          <p:cNvCxnSpPr/>
          <p:nvPr/>
        </p:nvCxnSpPr>
        <p:spPr>
          <a:xfrm>
            <a:off x="4012093" y="3876366"/>
            <a:ext cx="1661100" cy="0"/>
          </a:xfrm>
          <a:prstGeom prst="straightConnector1">
            <a:avLst/>
          </a:prstGeom>
          <a:noFill/>
          <a:ln w="9525" cap="flat" cmpd="sng">
            <a:solidFill>
              <a:schemeClr val="accent5"/>
            </a:solidFill>
            <a:prstDash val="solid"/>
            <a:round/>
            <a:headEnd type="oval" w="med" len="med"/>
            <a:tailEnd type="oval" w="med" len="med"/>
          </a:ln>
        </p:spPr>
      </p:cxnSp>
      <p:sp>
        <p:nvSpPr>
          <p:cNvPr id="451" name="Google Shape;451;p42"/>
          <p:cNvSpPr txBox="1"/>
          <p:nvPr/>
        </p:nvSpPr>
        <p:spPr>
          <a:xfrm>
            <a:off x="5729371" y="37199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2" name="Google Shape;452;p42"/>
          <p:cNvCxnSpPr/>
          <p:nvPr/>
        </p:nvCxnSpPr>
        <p:spPr>
          <a:xfrm>
            <a:off x="3712050" y="44343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453" name="Google Shape;453;p42"/>
          <p:cNvSpPr txBox="1"/>
          <p:nvPr/>
        </p:nvSpPr>
        <p:spPr>
          <a:xfrm>
            <a:off x="5729371" y="41578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459" name="Google Shape;459;p4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85</a:t>
            </a:fld>
            <a:endParaRPr/>
          </a:p>
        </p:txBody>
      </p:sp>
      <p:pic>
        <p:nvPicPr>
          <p:cNvPr id="460" name="Google Shape;460;p43"/>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461" name="Google Shape;461;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Imani Jackson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2" name="Google Shape;462;p43"/>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463" name="Google Shape;463;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Marcos Galán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4" name="Google Shape;464;p43"/>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465" name="Google Shape;465;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Ixchel Valdía</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6" name="Google Shape;466;p43"/>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467" name="Google Shape;467;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Nils Årud</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471"/>
        <p:cNvGrpSpPr/>
        <p:nvPr/>
      </p:nvGrpSpPr>
      <p:grpSpPr>
        <a:xfrm>
          <a:off x="0" y="0"/>
          <a:ext cx="0" cy="0"/>
          <a:chOff x="0" y="0"/>
          <a:chExt cx="0" cy="0"/>
        </a:xfrm>
      </p:grpSpPr>
      <p:sp>
        <p:nvSpPr>
          <p:cNvPr id="472" name="Google Shape;472;p44"/>
          <p:cNvSpPr txBox="1">
            <a:spLocks noGrp="1"/>
          </p:cNvSpPr>
          <p:nvPr>
            <p:ph type="title" idx="4294967295"/>
          </p:nvPr>
        </p:nvSpPr>
        <p:spPr>
          <a:xfrm>
            <a:off x="467100" y="0"/>
            <a:ext cx="82098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Competitor Matrix</a:t>
            </a:r>
            <a:endParaRPr sz="1200">
              <a:solidFill>
                <a:schemeClr val="dk1"/>
              </a:solidFill>
            </a:endParaRPr>
          </a:p>
        </p:txBody>
      </p:sp>
      <p:sp>
        <p:nvSpPr>
          <p:cNvPr id="473" name="Google Shape;473;p44"/>
          <p:cNvSpPr/>
          <p:nvPr/>
        </p:nvSpPr>
        <p:spPr>
          <a:xfrm>
            <a:off x="467100" y="467100"/>
            <a:ext cx="8209800" cy="42090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44"/>
          <p:cNvGrpSpPr/>
          <p:nvPr/>
        </p:nvGrpSpPr>
        <p:grpSpPr>
          <a:xfrm>
            <a:off x="638150" y="467111"/>
            <a:ext cx="7867750" cy="4209098"/>
            <a:chOff x="638138" y="467100"/>
            <a:chExt cx="7867750" cy="4194000"/>
          </a:xfrm>
        </p:grpSpPr>
        <p:cxnSp>
          <p:nvCxnSpPr>
            <p:cNvPr id="475" name="Google Shape;475;p44"/>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6" name="Google Shape;476;p44"/>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7" name="Google Shape;477;p44"/>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8" name="Google Shape;478;p44"/>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9" name="Google Shape;479;p44"/>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0" name="Google Shape;480;p44"/>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1" name="Google Shape;481;p44"/>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2" name="Google Shape;482;p44"/>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3" name="Google Shape;483;p44"/>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4" name="Google Shape;484;p44"/>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5" name="Google Shape;485;p44"/>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6" name="Google Shape;486;p44"/>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7" name="Google Shape;487;p44"/>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8" name="Google Shape;488;p44"/>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9" name="Google Shape;489;p44"/>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0" name="Google Shape;490;p44"/>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1" name="Google Shape;491;p44"/>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2" name="Google Shape;492;p44"/>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3" name="Google Shape;493;p44"/>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4" name="Google Shape;494;p44"/>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5" name="Google Shape;495;p44"/>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6" name="Google Shape;496;p44"/>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7" name="Google Shape;497;p44"/>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8" name="Google Shape;498;p44"/>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9" name="Google Shape;499;p44"/>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0" name="Google Shape;500;p44"/>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1" name="Google Shape;501;p44"/>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2" name="Google Shape;502;p44"/>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3" name="Google Shape;503;p44"/>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4" name="Google Shape;504;p44"/>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5" name="Google Shape;505;p44"/>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6" name="Google Shape;506;p44"/>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7" name="Google Shape;507;p44"/>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8" name="Google Shape;508;p44"/>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9" name="Google Shape;509;p44"/>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0" name="Google Shape;510;p44"/>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1" name="Google Shape;511;p44"/>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2" name="Google Shape;512;p44"/>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3" name="Google Shape;513;p44"/>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4" name="Google Shape;514;p44"/>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5" name="Google Shape;515;p44"/>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6" name="Google Shape;516;p44"/>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7" name="Google Shape;517;p44"/>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8" name="Google Shape;518;p44"/>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9" name="Google Shape;519;p44"/>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0" name="Google Shape;520;p44"/>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521" name="Google Shape;521;p4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86</a:t>
            </a:fld>
            <a:endParaRPr/>
          </a:p>
        </p:txBody>
      </p:sp>
      <p:grpSp>
        <p:nvGrpSpPr>
          <p:cNvPr id="522" name="Google Shape;522;p44"/>
          <p:cNvGrpSpPr/>
          <p:nvPr/>
        </p:nvGrpSpPr>
        <p:grpSpPr>
          <a:xfrm>
            <a:off x="467107" y="642473"/>
            <a:ext cx="8209755" cy="3858239"/>
            <a:chOff x="467088" y="642474"/>
            <a:chExt cx="4194000" cy="3858239"/>
          </a:xfrm>
        </p:grpSpPr>
        <p:cxnSp>
          <p:nvCxnSpPr>
            <p:cNvPr id="523" name="Google Shape;523;p44"/>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4" name="Google Shape;524;p44"/>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5" name="Google Shape;525;p44"/>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6" name="Google Shape;526;p44"/>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7" name="Google Shape;527;p44"/>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8" name="Google Shape;528;p44"/>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9" name="Google Shape;529;p44"/>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0" name="Google Shape;530;p44"/>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1" name="Google Shape;531;p44"/>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2" name="Google Shape;532;p44"/>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3" name="Google Shape;533;p44"/>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4" name="Google Shape;534;p44"/>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44"/>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6" name="Google Shape;536;p44"/>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7" name="Google Shape;537;p44"/>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44"/>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44"/>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44"/>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1" name="Google Shape;541;p44"/>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2" name="Google Shape;542;p44"/>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44"/>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44"/>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545" name="Google Shape;545;p44"/>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546" name="Google Shape;546;p44"/>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547" name="Google Shape;547;p44"/>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1</a:t>
            </a:r>
            <a:endParaRPr sz="800">
              <a:solidFill>
                <a:schemeClr val="dk1"/>
              </a:solidFill>
              <a:latin typeface="Libre Baskerville"/>
              <a:ea typeface="Libre Baskerville"/>
              <a:cs typeface="Libre Baskerville"/>
              <a:sym typeface="Libre Baskerville"/>
            </a:endParaRPr>
          </a:p>
        </p:txBody>
      </p:sp>
      <p:sp>
        <p:nvSpPr>
          <p:cNvPr id="548" name="Google Shape;548;p44"/>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1</a:t>
            </a:r>
            <a:endParaRPr sz="800">
              <a:solidFill>
                <a:schemeClr val="dk1"/>
              </a:solidFill>
              <a:latin typeface="Libre Baskerville"/>
              <a:ea typeface="Libre Baskerville"/>
              <a:cs typeface="Libre Baskerville"/>
              <a:sym typeface="Libre Baskerville"/>
            </a:endParaRPr>
          </a:p>
        </p:txBody>
      </p:sp>
      <p:sp>
        <p:nvSpPr>
          <p:cNvPr id="549" name="Google Shape;549;p44"/>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2</a:t>
            </a:r>
            <a:endParaRPr sz="800">
              <a:solidFill>
                <a:schemeClr val="dk1"/>
              </a:solidFill>
              <a:latin typeface="Libre Baskerville"/>
              <a:ea typeface="Libre Baskerville"/>
              <a:cs typeface="Libre Baskerville"/>
              <a:sym typeface="Libre Baskerville"/>
            </a:endParaRPr>
          </a:p>
        </p:txBody>
      </p:sp>
      <p:sp>
        <p:nvSpPr>
          <p:cNvPr id="550" name="Google Shape;550;p44"/>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2</a:t>
            </a:r>
            <a:endParaRPr sz="800">
              <a:solidFill>
                <a:schemeClr val="dk1"/>
              </a:solidFill>
              <a:latin typeface="Libre Baskerville"/>
              <a:ea typeface="Libre Baskerville"/>
              <a:cs typeface="Libre Baskerville"/>
              <a:sym typeface="Libre Baskerville"/>
            </a:endParaRPr>
          </a:p>
        </p:txBody>
      </p:sp>
      <p:sp>
        <p:nvSpPr>
          <p:cNvPr id="551" name="Google Shape;551;p44"/>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Our company</a:t>
            </a:r>
            <a:endParaRPr sz="800">
              <a:solidFill>
                <a:schemeClr val="lt1"/>
              </a:solidFill>
              <a:latin typeface="Libre Baskerville"/>
              <a:ea typeface="Libre Baskerville"/>
              <a:cs typeface="Libre Baskerville"/>
              <a:sym typeface="Libre Baskerville"/>
            </a:endParaRPr>
          </a:p>
        </p:txBody>
      </p:sp>
      <p:sp>
        <p:nvSpPr>
          <p:cNvPr id="552" name="Google Shape;552;p44"/>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3" name="Google Shape;553;p44"/>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4" name="Google Shape;554;p44"/>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5" name="Google Shape;555;p44"/>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6" name="Google Shape;556;p44"/>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7" name="Google Shape;557;p44"/>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562" name="Google Shape;562;p4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563" name="Google Shape;563;p4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87</a:t>
            </a:fld>
            <a:endParaRPr/>
          </a:p>
        </p:txBody>
      </p:sp>
      <p:graphicFrame>
        <p:nvGraphicFramePr>
          <p:cNvPr id="564" name="Google Shape;564;p45"/>
          <p:cNvGraphicFramePr/>
          <p:nvPr/>
        </p:nvGraphicFramePr>
        <p:xfrm>
          <a:off x="855300" y="1627125"/>
          <a:ext cx="7530600" cy="2986820"/>
        </p:xfrm>
        <a:graphic>
          <a:graphicData uri="http://schemas.openxmlformats.org/drawingml/2006/table">
            <a:tbl>
              <a:tblPr>
                <a:noFill/>
                <a:tableStyleId>{174FCA45-03BC-45BD-BB16-C2BAAE2C3715}</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35525">
                <a:tc>
                  <a:txBody>
                    <a:bodyPr/>
                    <a:lstStyle/>
                    <a:p>
                      <a:pPr marL="0" lvl="0" indent="0" algn="r" rtl="0">
                        <a:spcBef>
                          <a:spcPts val="0"/>
                        </a:spcBef>
                        <a:spcAft>
                          <a:spcPts val="0"/>
                        </a:spcAft>
                        <a:buNone/>
                      </a:pPr>
                      <a:endParaRPr sz="8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SUNDAY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MONDAY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TUESDAY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WEDNESDAY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THURSDAY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FRIDAY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SATURDAY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09:00 - 09:45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10:00 - 10:45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11:00 - 11:45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12:00 - 13:15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13:30 - 14:15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14:30 - 15:15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15:30 - 16:15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568"/>
        <p:cNvGrpSpPr/>
        <p:nvPr/>
      </p:nvGrpSpPr>
      <p:grpSpPr>
        <a:xfrm>
          <a:off x="0" y="0"/>
          <a:ext cx="0" cy="0"/>
          <a:chOff x="0" y="0"/>
          <a:chExt cx="0" cy="0"/>
        </a:xfrm>
      </p:grpSpPr>
      <p:sp>
        <p:nvSpPr>
          <p:cNvPr id="569" name="Google Shape;569;p46"/>
          <p:cNvSpPr txBox="1"/>
          <p:nvPr/>
        </p:nvSpPr>
        <p:spPr>
          <a:xfrm>
            <a:off x="6248575" y="12264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1D1D1B"/>
                </a:solidFill>
                <a:latin typeface="Libre Baskerville"/>
                <a:ea typeface="Libre Baskerville"/>
                <a:cs typeface="Libre Baskerville"/>
                <a:sym typeface="Libre Baskerville"/>
              </a:rPr>
              <a:t>SlidesCarnival icons are editable shapes</a:t>
            </a:r>
            <a:r>
              <a:rPr lang="en" sz="900">
                <a:solidFill>
                  <a:srgbClr val="1D1D1B"/>
                </a:solidFill>
                <a:latin typeface="Libre Baskerville"/>
                <a:ea typeface="Libre Baskerville"/>
                <a:cs typeface="Libre Baskerville"/>
                <a:sym typeface="Libre Baskerville"/>
              </a:rPr>
              <a:t>.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r>
              <a:rPr lang="en" sz="900">
                <a:solidFill>
                  <a:srgbClr val="1D1D1B"/>
                </a:solidFill>
                <a:latin typeface="Libre Baskerville"/>
                <a:ea typeface="Libre Baskerville"/>
                <a:cs typeface="Libre Baskerville"/>
                <a:sym typeface="Libre Baskerville"/>
              </a:rPr>
              <a:t>This means that you can:</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Resize them without losing quality.</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Change fill color and opacity.</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Isn’t that nice?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Examples:</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p:txBody>
      </p:sp>
      <p:sp>
        <p:nvSpPr>
          <p:cNvPr id="570" name="Google Shape;570;p46"/>
          <p:cNvSpPr/>
          <p:nvPr/>
        </p:nvSpPr>
        <p:spPr>
          <a:xfrm>
            <a:off x="277965" y="271963"/>
            <a:ext cx="373873" cy="479695"/>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6"/>
          <p:cNvSpPr/>
          <p:nvPr/>
        </p:nvSpPr>
        <p:spPr>
          <a:xfrm>
            <a:off x="852801" y="338968"/>
            <a:ext cx="398876" cy="337703"/>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p:nvPr/>
        </p:nvSpPr>
        <p:spPr>
          <a:xfrm>
            <a:off x="1445208" y="34001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a:off x="2071095" y="330991"/>
            <a:ext cx="315368" cy="35418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6"/>
          <p:cNvSpPr/>
          <p:nvPr/>
        </p:nvSpPr>
        <p:spPr>
          <a:xfrm>
            <a:off x="2678363" y="327801"/>
            <a:ext cx="268576" cy="35737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6"/>
          <p:cNvSpPr/>
          <p:nvPr/>
        </p:nvSpPr>
        <p:spPr>
          <a:xfrm>
            <a:off x="3190980" y="3235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6"/>
          <p:cNvSpPr/>
          <p:nvPr/>
        </p:nvSpPr>
        <p:spPr>
          <a:xfrm>
            <a:off x="3808913" y="301728"/>
            <a:ext cx="355778" cy="411093"/>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p:nvPr/>
        </p:nvSpPr>
        <p:spPr>
          <a:xfrm>
            <a:off x="4367795" y="328325"/>
            <a:ext cx="414283" cy="3621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a:off x="4977729" y="334707"/>
            <a:ext cx="366421" cy="34939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p:nvPr/>
        </p:nvSpPr>
        <p:spPr>
          <a:xfrm>
            <a:off x="5571185" y="326205"/>
            <a:ext cx="355778" cy="36323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6"/>
          <p:cNvSpPr/>
          <p:nvPr/>
        </p:nvSpPr>
        <p:spPr>
          <a:xfrm>
            <a:off x="282226" y="865419"/>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6"/>
          <p:cNvSpPr/>
          <p:nvPr/>
        </p:nvSpPr>
        <p:spPr>
          <a:xfrm>
            <a:off x="869825" y="865419"/>
            <a:ext cx="368541" cy="45628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6"/>
          <p:cNvSpPr/>
          <p:nvPr/>
        </p:nvSpPr>
        <p:spPr>
          <a:xfrm>
            <a:off x="1447327" y="934019"/>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2034402" y="901041"/>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a:off x="2624667" y="926043"/>
            <a:ext cx="376518" cy="33291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3218647" y="926043"/>
            <a:ext cx="365350" cy="33663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3815818" y="9297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4384820" y="911138"/>
            <a:ext cx="375447" cy="368016"/>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4934129" y="870729"/>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5532896" y="886683"/>
            <a:ext cx="429691" cy="4105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a:off x="252963" y="1538097"/>
            <a:ext cx="421211" cy="298889"/>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a:off x="842704" y="1481734"/>
            <a:ext cx="417999" cy="404711"/>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1445732" y="1499808"/>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2029616" y="148811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2629978" y="1500354"/>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3234055" y="1457279"/>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3777530" y="1547144"/>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4382678" y="1489711"/>
            <a:ext cx="385041" cy="389281"/>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4969227" y="1474828"/>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5538753" y="1486520"/>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301895" y="209219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875136" y="2092739"/>
            <a:ext cx="346227" cy="348325"/>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1469663" y="2092739"/>
            <a:ext cx="346205" cy="348325"/>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2052475" y="2092739"/>
            <a:ext cx="345681" cy="348325"/>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2720367" y="2038496"/>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3319156" y="2041687"/>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3912065" y="2092193"/>
            <a:ext cx="147325" cy="348871"/>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a:off x="4402368" y="2087407"/>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6"/>
          <p:cNvSpPr/>
          <p:nvPr/>
        </p:nvSpPr>
        <p:spPr>
          <a:xfrm>
            <a:off x="4975609" y="2096979"/>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a:off x="5570114" y="2037950"/>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a:off x="400284" y="2642049"/>
            <a:ext cx="127109" cy="429713"/>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a:off x="913425" y="2626095"/>
            <a:ext cx="274958" cy="460550"/>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a:off x="1461139" y="2626095"/>
            <a:ext cx="360039" cy="460550"/>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592213" y="2704269"/>
            <a:ext cx="434499" cy="24250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2013116" y="2653741"/>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3210671" y="2663860"/>
            <a:ext cx="373327" cy="3765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a:off x="3796674" y="2667051"/>
            <a:ext cx="378113" cy="37651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a:off x="4332172" y="2667051"/>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a:off x="5012302" y="2651097"/>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a:off x="5602568" y="2671837"/>
            <a:ext cx="289295" cy="396187"/>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p:nvPr/>
        </p:nvSpPr>
        <p:spPr>
          <a:xfrm>
            <a:off x="264677" y="3280175"/>
            <a:ext cx="417999" cy="33079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848015" y="3304630"/>
            <a:ext cx="407377" cy="276553"/>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1447327" y="3292938"/>
            <a:ext cx="386615" cy="302080"/>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2032260" y="3284961"/>
            <a:ext cx="389303" cy="31643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2640621" y="3259436"/>
            <a:ext cx="351516" cy="3547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3196312" y="3304106"/>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6"/>
          <p:cNvSpPr/>
          <p:nvPr/>
        </p:nvSpPr>
        <p:spPr>
          <a:xfrm>
            <a:off x="3784982" y="3304106"/>
            <a:ext cx="396734" cy="29250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4383224" y="3275389"/>
            <a:ext cx="382353" cy="335037"/>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4951132" y="3234980"/>
            <a:ext cx="419616" cy="422785"/>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5569065" y="3258911"/>
            <a:ext cx="359493" cy="3642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258820" y="3831081"/>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828346" y="3895420"/>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1518573" y="3803959"/>
            <a:ext cx="256359" cy="43714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6"/>
          <p:cNvSpPr/>
          <p:nvPr/>
        </p:nvSpPr>
        <p:spPr>
          <a:xfrm>
            <a:off x="2069500" y="3845964"/>
            <a:ext cx="321749" cy="40366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6"/>
          <p:cNvSpPr/>
          <p:nvPr/>
        </p:nvSpPr>
        <p:spPr>
          <a:xfrm>
            <a:off x="2632644" y="3876822"/>
            <a:ext cx="362159" cy="31482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3218101" y="3848630"/>
            <a:ext cx="363230" cy="36375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3804127" y="3843844"/>
            <a:ext cx="365875" cy="3743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4363533" y="3847559"/>
            <a:ext cx="422260" cy="35684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4969227" y="3840129"/>
            <a:ext cx="384495" cy="37970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5566399" y="3822033"/>
            <a:ext cx="368541" cy="412163"/>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230650" y="4486232"/>
            <a:ext cx="474363" cy="267505"/>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858133" y="4415489"/>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1430849" y="4392629"/>
            <a:ext cx="420643" cy="433953"/>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2039713" y="4429323"/>
            <a:ext cx="371207" cy="375993"/>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2590093" y="4430394"/>
            <a:ext cx="446192" cy="37225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3227673" y="4398486"/>
            <a:ext cx="344085" cy="416403"/>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3742432" y="4393700"/>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4336412" y="4386772"/>
            <a:ext cx="485006" cy="46426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4946346" y="4497924"/>
            <a:ext cx="431308" cy="249956"/>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5591925" y="4452182"/>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6350992" y="29444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7244612" y="27919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6535708" y="31552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7689847" y="33002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alpha val="5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658"/>
        <p:cNvGrpSpPr/>
        <p:nvPr/>
      </p:nvGrpSpPr>
      <p:grpSpPr>
        <a:xfrm>
          <a:off x="0" y="0"/>
          <a:ext cx="0" cy="0"/>
          <a:chOff x="0" y="0"/>
          <a:chExt cx="0" cy="0"/>
        </a:xfrm>
      </p:grpSpPr>
      <p:grpSp>
        <p:nvGrpSpPr>
          <p:cNvPr id="659" name="Google Shape;659;p47"/>
          <p:cNvGrpSpPr/>
          <p:nvPr/>
        </p:nvGrpSpPr>
        <p:grpSpPr>
          <a:xfrm>
            <a:off x="3058888" y="1550127"/>
            <a:ext cx="445718" cy="445753"/>
            <a:chOff x="3706812" y="1035050"/>
            <a:chExt cx="4792662" cy="4787899"/>
          </a:xfrm>
        </p:grpSpPr>
        <p:sp>
          <p:nvSpPr>
            <p:cNvPr id="660" name="Google Shape;660;p47"/>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1" name="Google Shape;661;p47"/>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2" name="Google Shape;662;p47"/>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3" name="Google Shape;663;p47"/>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4" name="Google Shape;664;p47"/>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5" name="Google Shape;665;p47"/>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66" name="Google Shape;666;p47"/>
          <p:cNvGrpSpPr/>
          <p:nvPr/>
        </p:nvGrpSpPr>
        <p:grpSpPr>
          <a:xfrm>
            <a:off x="1779393" y="1550157"/>
            <a:ext cx="443331" cy="445437"/>
            <a:chOff x="1400175" y="1220787"/>
            <a:chExt cx="4473575" cy="4476750"/>
          </a:xfrm>
        </p:grpSpPr>
        <p:sp>
          <p:nvSpPr>
            <p:cNvPr id="667" name="Google Shape;667;p47"/>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8" name="Google Shape;668;p47"/>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9" name="Google Shape;669;p47"/>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0" name="Google Shape;670;p47"/>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1" name="Google Shape;671;p47"/>
          <p:cNvGrpSpPr/>
          <p:nvPr/>
        </p:nvGrpSpPr>
        <p:grpSpPr>
          <a:xfrm>
            <a:off x="1138046" y="1550171"/>
            <a:ext cx="446045" cy="445465"/>
            <a:chOff x="1649412" y="927100"/>
            <a:chExt cx="5011737" cy="5016500"/>
          </a:xfrm>
        </p:grpSpPr>
        <p:sp>
          <p:nvSpPr>
            <p:cNvPr id="672" name="Google Shape;672;p47"/>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3" name="Google Shape;673;p47"/>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4" name="Google Shape;674;p47"/>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5" name="Google Shape;675;p47"/>
          <p:cNvGrpSpPr/>
          <p:nvPr/>
        </p:nvGrpSpPr>
        <p:grpSpPr>
          <a:xfrm>
            <a:off x="2418397" y="1550424"/>
            <a:ext cx="444870" cy="445286"/>
            <a:chOff x="1301750" y="920750"/>
            <a:chExt cx="5095875" cy="5100637"/>
          </a:xfrm>
        </p:grpSpPr>
        <p:sp>
          <p:nvSpPr>
            <p:cNvPr id="676" name="Google Shape;676;p47"/>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7" name="Google Shape;677;p47"/>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8" name="Google Shape;678;p47"/>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9" name="Google Shape;679;p47"/>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0" name="Google Shape;680;p47"/>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1" name="Google Shape;681;p47"/>
          <p:cNvGrpSpPr/>
          <p:nvPr/>
        </p:nvGrpSpPr>
        <p:grpSpPr>
          <a:xfrm>
            <a:off x="4341570" y="1550333"/>
            <a:ext cx="445621" cy="445591"/>
            <a:chOff x="5732756" y="2682276"/>
            <a:chExt cx="719905" cy="719856"/>
          </a:xfrm>
        </p:grpSpPr>
        <p:sp>
          <p:nvSpPr>
            <p:cNvPr id="682" name="Google Shape;682;p47"/>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3" name="Google Shape;683;p47"/>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4" name="Google Shape;684;p47"/>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5" name="Google Shape;685;p47"/>
          <p:cNvGrpSpPr/>
          <p:nvPr/>
        </p:nvGrpSpPr>
        <p:grpSpPr>
          <a:xfrm>
            <a:off x="4982887" y="1550327"/>
            <a:ext cx="445627" cy="445604"/>
            <a:chOff x="6768809" y="2682265"/>
            <a:chExt cx="719915" cy="719877"/>
          </a:xfrm>
        </p:grpSpPr>
        <p:sp>
          <p:nvSpPr>
            <p:cNvPr id="686" name="Google Shape;686;p47"/>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7" name="Google Shape;687;p47"/>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8" name="Google Shape;688;p47"/>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9" name="Google Shape;689;p47"/>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0" name="Google Shape;690;p47"/>
          <p:cNvGrpSpPr/>
          <p:nvPr/>
        </p:nvGrpSpPr>
        <p:grpSpPr>
          <a:xfrm>
            <a:off x="5624209" y="1550356"/>
            <a:ext cx="445753" cy="445545"/>
            <a:chOff x="7804870" y="2682313"/>
            <a:chExt cx="720118" cy="719782"/>
          </a:xfrm>
        </p:grpSpPr>
        <p:sp>
          <p:nvSpPr>
            <p:cNvPr id="691" name="Google Shape;691;p47"/>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2" name="Google Shape;692;p47"/>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3" name="Google Shape;693;p47"/>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4" name="Google Shape;694;p47"/>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5" name="Google Shape;695;p47"/>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6" name="Google Shape;696;p47"/>
          <p:cNvGrpSpPr/>
          <p:nvPr/>
        </p:nvGrpSpPr>
        <p:grpSpPr>
          <a:xfrm>
            <a:off x="6265657" y="1550125"/>
            <a:ext cx="446293" cy="446006"/>
            <a:chOff x="8841135" y="2681940"/>
            <a:chExt cx="720990" cy="720527"/>
          </a:xfrm>
        </p:grpSpPr>
        <p:sp>
          <p:nvSpPr>
            <p:cNvPr id="697" name="Google Shape;697;p47"/>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8" name="Google Shape;698;p47"/>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9" name="Google Shape;699;p47"/>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0" name="Google Shape;700;p47"/>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1" name="Google Shape;701;p47"/>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2" name="Google Shape;702;p47"/>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3" name="Google Shape;703;p47"/>
          <p:cNvGrpSpPr/>
          <p:nvPr/>
        </p:nvGrpSpPr>
        <p:grpSpPr>
          <a:xfrm>
            <a:off x="3699655" y="1550057"/>
            <a:ext cx="445260" cy="445260"/>
            <a:chOff x="4103687" y="1439862"/>
            <a:chExt cx="3986212" cy="3986211"/>
          </a:xfrm>
        </p:grpSpPr>
        <p:sp>
          <p:nvSpPr>
            <p:cNvPr id="704" name="Google Shape;704;p47"/>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7"/>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6" name="Google Shape;706;p47"/>
          <p:cNvGrpSpPr/>
          <p:nvPr/>
        </p:nvGrpSpPr>
        <p:grpSpPr>
          <a:xfrm>
            <a:off x="6907645" y="1550361"/>
            <a:ext cx="445803" cy="445535"/>
            <a:chOff x="9878272" y="2682320"/>
            <a:chExt cx="720199" cy="719767"/>
          </a:xfrm>
        </p:grpSpPr>
        <p:sp>
          <p:nvSpPr>
            <p:cNvPr id="707" name="Google Shape;707;p47"/>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7"/>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7"/>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0" name="Google Shape;710;p47"/>
          <p:cNvGrpSpPr/>
          <p:nvPr/>
        </p:nvGrpSpPr>
        <p:grpSpPr>
          <a:xfrm>
            <a:off x="7549143" y="1550278"/>
            <a:ext cx="445700" cy="445701"/>
            <a:chOff x="10914618" y="2682187"/>
            <a:chExt cx="720033" cy="720033"/>
          </a:xfrm>
        </p:grpSpPr>
        <p:sp>
          <p:nvSpPr>
            <p:cNvPr id="711" name="Google Shape;711;p47"/>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2" name="Google Shape;712;p47"/>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3" name="Google Shape;713;p47"/>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4" name="Google Shape;714;p47"/>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5" name="Google Shape;715;p47"/>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6" name="Google Shape;716;p47"/>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7" name="Google Shape;717;p47"/>
          <p:cNvGrpSpPr/>
          <p:nvPr/>
        </p:nvGrpSpPr>
        <p:grpSpPr>
          <a:xfrm>
            <a:off x="1772664" y="843057"/>
            <a:ext cx="361521" cy="445816"/>
            <a:chOff x="1582665" y="1011072"/>
            <a:chExt cx="584040" cy="720220"/>
          </a:xfrm>
        </p:grpSpPr>
        <p:sp>
          <p:nvSpPr>
            <p:cNvPr id="718" name="Google Shape;718;p47"/>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9" name="Google Shape;719;p47"/>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0" name="Google Shape;720;p47"/>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1" name="Google Shape;721;p47"/>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2" name="Google Shape;722;p47"/>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3" name="Google Shape;723;p47"/>
          <p:cNvGrpSpPr/>
          <p:nvPr/>
        </p:nvGrpSpPr>
        <p:grpSpPr>
          <a:xfrm>
            <a:off x="2374048" y="843078"/>
            <a:ext cx="379481" cy="445796"/>
            <a:chOff x="2554206" y="1011105"/>
            <a:chExt cx="613055" cy="720187"/>
          </a:xfrm>
        </p:grpSpPr>
        <p:sp>
          <p:nvSpPr>
            <p:cNvPr id="724" name="Google Shape;724;p47"/>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5" name="Google Shape;725;p47"/>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6" name="Google Shape;726;p47"/>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7" name="Google Shape;727;p47"/>
          <p:cNvGrpSpPr/>
          <p:nvPr/>
        </p:nvGrpSpPr>
        <p:grpSpPr>
          <a:xfrm>
            <a:off x="6922223" y="797418"/>
            <a:ext cx="460705" cy="491455"/>
            <a:chOff x="9901824" y="937343"/>
            <a:chExt cx="744273" cy="793950"/>
          </a:xfrm>
        </p:grpSpPr>
        <p:grpSp>
          <p:nvGrpSpPr>
            <p:cNvPr id="728" name="Google Shape;728;p47"/>
            <p:cNvGrpSpPr/>
            <p:nvPr/>
          </p:nvGrpSpPr>
          <p:grpSpPr>
            <a:xfrm>
              <a:off x="9901824" y="937343"/>
              <a:ext cx="744273" cy="793950"/>
              <a:chOff x="9901824" y="937343"/>
              <a:chExt cx="744273" cy="793950"/>
            </a:xfrm>
          </p:grpSpPr>
          <p:sp>
            <p:nvSpPr>
              <p:cNvPr id="729" name="Google Shape;729;p47"/>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0" name="Google Shape;730;p47"/>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1" name="Google Shape;731;p47"/>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7"/>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3" name="Google Shape;733;p47"/>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4" name="Google Shape;734;p47"/>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5" name="Google Shape;735;p47"/>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6" name="Google Shape;736;p47"/>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7" name="Google Shape;737;p47"/>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8" name="Google Shape;738;p47"/>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39" name="Google Shape;739;p47"/>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p47"/>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1" name="Google Shape;741;p47"/>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2" name="Google Shape;742;p47"/>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3" name="Google Shape;743;p47"/>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4" name="Google Shape;744;p47"/>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5" name="Google Shape;745;p47"/>
          <p:cNvGrpSpPr/>
          <p:nvPr/>
        </p:nvGrpSpPr>
        <p:grpSpPr>
          <a:xfrm>
            <a:off x="2993392" y="843244"/>
            <a:ext cx="369868" cy="445629"/>
            <a:chOff x="3554761" y="1011374"/>
            <a:chExt cx="597525" cy="719918"/>
          </a:xfrm>
        </p:grpSpPr>
        <p:sp>
          <p:nvSpPr>
            <p:cNvPr id="746" name="Google Shape;746;p47"/>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7" name="Google Shape;747;p47"/>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8" name="Google Shape;748;p47"/>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9" name="Google Shape;749;p47"/>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0" name="Google Shape;750;p47"/>
          <p:cNvGrpSpPr/>
          <p:nvPr/>
        </p:nvGrpSpPr>
        <p:grpSpPr>
          <a:xfrm>
            <a:off x="3603122" y="843032"/>
            <a:ext cx="370755" cy="445841"/>
            <a:chOff x="4539787" y="1011032"/>
            <a:chExt cx="598958" cy="720261"/>
          </a:xfrm>
        </p:grpSpPr>
        <p:sp>
          <p:nvSpPr>
            <p:cNvPr id="751" name="Google Shape;751;p47"/>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2" name="Google Shape;752;p47"/>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7"/>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4" name="Google Shape;754;p47"/>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5" name="Google Shape;755;p47"/>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6" name="Google Shape;756;p47"/>
          <p:cNvGrpSpPr/>
          <p:nvPr/>
        </p:nvGrpSpPr>
        <p:grpSpPr>
          <a:xfrm>
            <a:off x="4213740" y="843140"/>
            <a:ext cx="366917" cy="445733"/>
            <a:chOff x="5526246" y="1011207"/>
            <a:chExt cx="592758" cy="720086"/>
          </a:xfrm>
        </p:grpSpPr>
        <p:sp>
          <p:nvSpPr>
            <p:cNvPr id="757" name="Google Shape;757;p47"/>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8" name="Google Shape;758;p47"/>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9" name="Google Shape;759;p47"/>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0" name="Google Shape;760;p47"/>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1" name="Google Shape;761;p47"/>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7"/>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3" name="Google Shape;763;p47"/>
          <p:cNvGrpSpPr/>
          <p:nvPr/>
        </p:nvGrpSpPr>
        <p:grpSpPr>
          <a:xfrm>
            <a:off x="1168508" y="843134"/>
            <a:ext cx="364294" cy="445740"/>
            <a:chOff x="606645" y="1011196"/>
            <a:chExt cx="588520" cy="720096"/>
          </a:xfrm>
        </p:grpSpPr>
        <p:sp>
          <p:nvSpPr>
            <p:cNvPr id="764" name="Google Shape;764;p47"/>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7"/>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6" name="Google Shape;766;p47"/>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7" name="Google Shape;767;p47"/>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8" name="Google Shape;768;p47"/>
          <p:cNvGrpSpPr/>
          <p:nvPr/>
        </p:nvGrpSpPr>
        <p:grpSpPr>
          <a:xfrm>
            <a:off x="7622791" y="843111"/>
            <a:ext cx="298405" cy="445762"/>
            <a:chOff x="11033597" y="1011159"/>
            <a:chExt cx="482075" cy="720133"/>
          </a:xfrm>
        </p:grpSpPr>
        <p:sp>
          <p:nvSpPr>
            <p:cNvPr id="769" name="Google Shape;769;p47"/>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0" name="Google Shape;770;p47"/>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1" name="Google Shape;771;p47"/>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2" name="Google Shape;772;p47"/>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773" name="Google Shape;773;p47"/>
          <p:cNvGrpSpPr/>
          <p:nvPr/>
        </p:nvGrpSpPr>
        <p:grpSpPr>
          <a:xfrm>
            <a:off x="6221656" y="797418"/>
            <a:ext cx="460705" cy="491455"/>
            <a:chOff x="8770051" y="937343"/>
            <a:chExt cx="744273" cy="793950"/>
          </a:xfrm>
        </p:grpSpPr>
        <p:sp>
          <p:nvSpPr>
            <p:cNvPr id="774" name="Google Shape;774;p47"/>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47"/>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6" name="Google Shape;776;p47"/>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47"/>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8" name="Google Shape;778;p47"/>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79" name="Google Shape;779;p47"/>
            <p:cNvGrpSpPr/>
            <p:nvPr/>
          </p:nvGrpSpPr>
          <p:grpSpPr>
            <a:xfrm>
              <a:off x="8770051" y="937343"/>
              <a:ext cx="744273" cy="793950"/>
              <a:chOff x="6565437" y="1588001"/>
              <a:chExt cx="744273" cy="793950"/>
            </a:xfrm>
          </p:grpSpPr>
          <p:sp>
            <p:nvSpPr>
              <p:cNvPr id="780" name="Google Shape;780;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1" name="Google Shape;781;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2" name="Google Shape;782;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3" name="Google Shape;783;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4" name="Google Shape;784;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5" name="Google Shape;785;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6" name="Google Shape;786;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7" name="Google Shape;787;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8" name="Google Shape;788;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790" name="Google Shape;790;p47"/>
          <p:cNvGrpSpPr/>
          <p:nvPr/>
        </p:nvGrpSpPr>
        <p:grpSpPr>
          <a:xfrm>
            <a:off x="4820520" y="797418"/>
            <a:ext cx="460705" cy="491455"/>
            <a:chOff x="6506504" y="937343"/>
            <a:chExt cx="744273" cy="793950"/>
          </a:xfrm>
        </p:grpSpPr>
        <p:sp>
          <p:nvSpPr>
            <p:cNvPr id="791" name="Google Shape;791;p47"/>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47"/>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3" name="Google Shape;793;p47"/>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94" name="Google Shape;794;p47"/>
            <p:cNvGrpSpPr/>
            <p:nvPr/>
          </p:nvGrpSpPr>
          <p:grpSpPr>
            <a:xfrm>
              <a:off x="6506504" y="937343"/>
              <a:ext cx="744273" cy="793950"/>
              <a:chOff x="6565437" y="1588001"/>
              <a:chExt cx="744273" cy="793950"/>
            </a:xfrm>
          </p:grpSpPr>
          <p:sp>
            <p:nvSpPr>
              <p:cNvPr id="795" name="Google Shape;795;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6" name="Google Shape;796;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7" name="Google Shape;797;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9" name="Google Shape;799;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0" name="Google Shape;800;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1" name="Google Shape;801;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2" name="Google Shape;802;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3" name="Google Shape;803;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4" name="Google Shape;804;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05" name="Google Shape;805;p47"/>
          <p:cNvGrpSpPr/>
          <p:nvPr/>
        </p:nvGrpSpPr>
        <p:grpSpPr>
          <a:xfrm>
            <a:off x="5521088" y="797418"/>
            <a:ext cx="460705" cy="491455"/>
            <a:chOff x="7638277" y="937343"/>
            <a:chExt cx="744273" cy="793950"/>
          </a:xfrm>
        </p:grpSpPr>
        <p:sp>
          <p:nvSpPr>
            <p:cNvPr id="806" name="Google Shape;806;p47"/>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47"/>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47"/>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47"/>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10" name="Google Shape;810;p47"/>
            <p:cNvGrpSpPr/>
            <p:nvPr/>
          </p:nvGrpSpPr>
          <p:grpSpPr>
            <a:xfrm>
              <a:off x="7638277" y="937343"/>
              <a:ext cx="744273" cy="793950"/>
              <a:chOff x="6565437" y="1588001"/>
              <a:chExt cx="744273" cy="793950"/>
            </a:xfrm>
          </p:grpSpPr>
          <p:sp>
            <p:nvSpPr>
              <p:cNvPr id="811" name="Google Shape;811;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2" name="Google Shape;812;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3" name="Google Shape;813;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4" name="Google Shape;814;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5" name="Google Shape;815;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6" name="Google Shape;816;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7" name="Google Shape;817;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8" name="Google Shape;818;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9" name="Google Shape;819;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0" name="Google Shape;820;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21" name="Google Shape;821;p47"/>
          <p:cNvGrpSpPr/>
          <p:nvPr/>
        </p:nvGrpSpPr>
        <p:grpSpPr>
          <a:xfrm>
            <a:off x="3061198" y="2986973"/>
            <a:ext cx="445779" cy="400764"/>
            <a:chOff x="3778727" y="4460423"/>
            <a:chExt cx="720160" cy="647438"/>
          </a:xfrm>
        </p:grpSpPr>
        <p:sp>
          <p:nvSpPr>
            <p:cNvPr id="822" name="Google Shape;822;p47"/>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3" name="Google Shape;823;p47"/>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4" name="Google Shape;824;p47"/>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5" name="Google Shape;825;p47"/>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6" name="Google Shape;826;p47"/>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7"/>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7"/>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29" name="Google Shape;829;p47"/>
          <p:cNvGrpSpPr/>
          <p:nvPr/>
        </p:nvGrpSpPr>
        <p:grpSpPr>
          <a:xfrm>
            <a:off x="1138083" y="2972048"/>
            <a:ext cx="445680" cy="430613"/>
            <a:chOff x="557494" y="4436312"/>
            <a:chExt cx="720000" cy="695660"/>
          </a:xfrm>
        </p:grpSpPr>
        <p:sp>
          <p:nvSpPr>
            <p:cNvPr id="830" name="Google Shape;830;p47"/>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1" name="Google Shape;831;p47"/>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2" name="Google Shape;832;p47"/>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3" name="Google Shape;833;p47"/>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4" name="Google Shape;834;p47"/>
          <p:cNvGrpSpPr/>
          <p:nvPr/>
        </p:nvGrpSpPr>
        <p:grpSpPr>
          <a:xfrm>
            <a:off x="4343305" y="2964459"/>
            <a:ext cx="445833" cy="445792"/>
            <a:chOff x="5926265" y="4424051"/>
            <a:chExt cx="720246" cy="720181"/>
          </a:xfrm>
        </p:grpSpPr>
        <p:sp>
          <p:nvSpPr>
            <p:cNvPr id="835" name="Google Shape;835;p47"/>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6" name="Google Shape;836;p47"/>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7" name="Google Shape;837;p47"/>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8" name="Google Shape;838;p47"/>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9" name="Google Shape;839;p47"/>
          <p:cNvGrpSpPr/>
          <p:nvPr/>
        </p:nvGrpSpPr>
        <p:grpSpPr>
          <a:xfrm>
            <a:off x="1779066" y="2984013"/>
            <a:ext cx="445680" cy="406684"/>
            <a:chOff x="1631150" y="4455641"/>
            <a:chExt cx="720000" cy="657002"/>
          </a:xfrm>
        </p:grpSpPr>
        <p:sp>
          <p:nvSpPr>
            <p:cNvPr id="840" name="Google Shape;840;p47"/>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1" name="Google Shape;841;p47"/>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2" name="Google Shape;842;p47"/>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7"/>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4" name="Google Shape;844;p47"/>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5" name="Google Shape;845;p47"/>
          <p:cNvGrpSpPr/>
          <p:nvPr/>
        </p:nvGrpSpPr>
        <p:grpSpPr>
          <a:xfrm>
            <a:off x="2420095" y="2983429"/>
            <a:ext cx="445680" cy="407853"/>
            <a:chOff x="2704878" y="4454697"/>
            <a:chExt cx="720000" cy="658889"/>
          </a:xfrm>
        </p:grpSpPr>
        <p:sp>
          <p:nvSpPr>
            <p:cNvPr id="846" name="Google Shape;846;p47"/>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7" name="Google Shape;847;p47"/>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8" name="Google Shape;848;p47"/>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9" name="Google Shape;849;p47"/>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0" name="Google Shape;850;p47"/>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1" name="Google Shape;851;p47"/>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52" name="Google Shape;852;p47"/>
          <p:cNvGrpSpPr/>
          <p:nvPr/>
        </p:nvGrpSpPr>
        <p:grpSpPr>
          <a:xfrm>
            <a:off x="3702366" y="2985387"/>
            <a:ext cx="445549" cy="403935"/>
            <a:chOff x="4852681" y="4457861"/>
            <a:chExt cx="719788" cy="652561"/>
          </a:xfrm>
        </p:grpSpPr>
        <p:sp>
          <p:nvSpPr>
            <p:cNvPr id="853" name="Google Shape;853;p47"/>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4" name="Google Shape;854;p47"/>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5" name="Google Shape;855;p47"/>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56" name="Google Shape;856;p47"/>
          <p:cNvGrpSpPr/>
          <p:nvPr/>
        </p:nvGrpSpPr>
        <p:grpSpPr>
          <a:xfrm>
            <a:off x="4984527" y="2975824"/>
            <a:ext cx="445818" cy="423063"/>
            <a:chOff x="7000306" y="4442411"/>
            <a:chExt cx="720224" cy="683463"/>
          </a:xfrm>
        </p:grpSpPr>
        <p:sp>
          <p:nvSpPr>
            <p:cNvPr id="857" name="Google Shape;857;p47"/>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8" name="Google Shape;858;p47"/>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9" name="Google Shape;859;p47"/>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0" name="Google Shape;860;p47"/>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1" name="Google Shape;861;p47"/>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2" name="Google Shape;862;p47"/>
          <p:cNvGrpSpPr/>
          <p:nvPr/>
        </p:nvGrpSpPr>
        <p:grpSpPr>
          <a:xfrm>
            <a:off x="5625735" y="2973621"/>
            <a:ext cx="445779" cy="427468"/>
            <a:chOff x="8074325" y="4438852"/>
            <a:chExt cx="720160" cy="690579"/>
          </a:xfrm>
        </p:grpSpPr>
        <p:sp>
          <p:nvSpPr>
            <p:cNvPr id="863" name="Google Shape;863;p47"/>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4" name="Google Shape;864;p47"/>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5" name="Google Shape;865;p47"/>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6" name="Google Shape;866;p47"/>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7" name="Google Shape;867;p47"/>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8" name="Google Shape;868;p47"/>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9" name="Google Shape;869;p47"/>
          <p:cNvGrpSpPr/>
          <p:nvPr/>
        </p:nvGrpSpPr>
        <p:grpSpPr>
          <a:xfrm>
            <a:off x="6908080" y="2987570"/>
            <a:ext cx="445629" cy="399565"/>
            <a:chOff x="9878975" y="4425243"/>
            <a:chExt cx="719918" cy="645502"/>
          </a:xfrm>
        </p:grpSpPr>
        <p:sp>
          <p:nvSpPr>
            <p:cNvPr id="870" name="Google Shape;870;p47"/>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1" name="Google Shape;871;p47"/>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2" name="Google Shape;872;p47"/>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3" name="Google Shape;873;p47"/>
          <p:cNvGrpSpPr/>
          <p:nvPr/>
        </p:nvGrpSpPr>
        <p:grpSpPr>
          <a:xfrm>
            <a:off x="7549097" y="2976371"/>
            <a:ext cx="445785" cy="421964"/>
            <a:chOff x="10914544" y="4407150"/>
            <a:chExt cx="720170" cy="681687"/>
          </a:xfrm>
        </p:grpSpPr>
        <p:sp>
          <p:nvSpPr>
            <p:cNvPr id="874" name="Google Shape;874;p47"/>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5" name="Google Shape;875;p47"/>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6" name="Google Shape;876;p47"/>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7" name="Google Shape;877;p47"/>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8" name="Google Shape;878;p47"/>
          <p:cNvGrpSpPr/>
          <p:nvPr/>
        </p:nvGrpSpPr>
        <p:grpSpPr>
          <a:xfrm>
            <a:off x="6266887" y="2984485"/>
            <a:ext cx="445805" cy="405735"/>
            <a:chOff x="8843122" y="4420259"/>
            <a:chExt cx="720202" cy="655469"/>
          </a:xfrm>
        </p:grpSpPr>
        <p:sp>
          <p:nvSpPr>
            <p:cNvPr id="879" name="Google Shape;879;p47"/>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0" name="Google Shape;880;p47"/>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7"/>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7"/>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3" name="Google Shape;883;p47"/>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4" name="Google Shape;884;p47"/>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5" name="Google Shape;885;p47"/>
          <p:cNvGrpSpPr/>
          <p:nvPr/>
        </p:nvGrpSpPr>
        <p:grpSpPr>
          <a:xfrm>
            <a:off x="3069757" y="2283047"/>
            <a:ext cx="445812" cy="394518"/>
            <a:chOff x="1510757" y="3225422"/>
            <a:chExt cx="720214" cy="637347"/>
          </a:xfrm>
        </p:grpSpPr>
        <p:sp>
          <p:nvSpPr>
            <p:cNvPr id="886" name="Google Shape;886;p47"/>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7" name="Google Shape;887;p47"/>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8" name="Google Shape;888;p47"/>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9" name="Google Shape;889;p47"/>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0" name="Google Shape;890;p47"/>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1" name="Google Shape;891;p47"/>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2" name="Google Shape;892;p47"/>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3" name="Google Shape;893;p47"/>
          <p:cNvGrpSpPr/>
          <p:nvPr/>
        </p:nvGrpSpPr>
        <p:grpSpPr>
          <a:xfrm>
            <a:off x="3761148" y="2300567"/>
            <a:ext cx="445767" cy="359478"/>
            <a:chOff x="2595501" y="3253725"/>
            <a:chExt cx="720141" cy="580739"/>
          </a:xfrm>
        </p:grpSpPr>
        <p:sp>
          <p:nvSpPr>
            <p:cNvPr id="894" name="Google Shape;894;p47"/>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5" name="Google Shape;895;p47"/>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6" name="Google Shape;896;p47"/>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7" name="Google Shape;897;p47"/>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8" name="Google Shape;898;p47"/>
          <p:cNvGrpSpPr/>
          <p:nvPr/>
        </p:nvGrpSpPr>
        <p:grpSpPr>
          <a:xfrm>
            <a:off x="5143819" y="2257535"/>
            <a:ext cx="443879" cy="445541"/>
            <a:chOff x="4764809" y="3184208"/>
            <a:chExt cx="717090" cy="719775"/>
          </a:xfrm>
        </p:grpSpPr>
        <p:sp>
          <p:nvSpPr>
            <p:cNvPr id="899" name="Google Shape;899;p47"/>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0" name="Google Shape;900;p47"/>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1" name="Google Shape;901;p47"/>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2" name="Google Shape;902;p47"/>
          <p:cNvGrpSpPr/>
          <p:nvPr/>
        </p:nvGrpSpPr>
        <p:grpSpPr>
          <a:xfrm>
            <a:off x="4452495" y="2286500"/>
            <a:ext cx="445746" cy="387612"/>
            <a:chOff x="3680173" y="3231000"/>
            <a:chExt cx="720106" cy="626190"/>
          </a:xfrm>
        </p:grpSpPr>
        <p:sp>
          <p:nvSpPr>
            <p:cNvPr id="903" name="Google Shape;903;p47"/>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4" name="Google Shape;904;p47"/>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5" name="Google Shape;905;p47"/>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6" name="Google Shape;906;p47"/>
          <p:cNvGrpSpPr/>
          <p:nvPr/>
        </p:nvGrpSpPr>
        <p:grpSpPr>
          <a:xfrm>
            <a:off x="6524582" y="2257496"/>
            <a:ext cx="443283" cy="445620"/>
            <a:chOff x="6931035" y="3184144"/>
            <a:chExt cx="716128" cy="719903"/>
          </a:xfrm>
        </p:grpSpPr>
        <p:sp>
          <p:nvSpPr>
            <p:cNvPr id="907" name="Google Shape;907;p47"/>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8" name="Google Shape;908;p47"/>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9" name="Google Shape;909;p47"/>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0" name="Google Shape;910;p47"/>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1" name="Google Shape;911;p47"/>
          <p:cNvGrpSpPr/>
          <p:nvPr/>
        </p:nvGrpSpPr>
        <p:grpSpPr>
          <a:xfrm>
            <a:off x="5833276" y="2257448"/>
            <a:ext cx="445727" cy="445714"/>
            <a:chOff x="5846429" y="3184067"/>
            <a:chExt cx="720076" cy="720055"/>
          </a:xfrm>
        </p:grpSpPr>
        <p:sp>
          <p:nvSpPr>
            <p:cNvPr id="912" name="Google Shape;912;p47"/>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3" name="Google Shape;913;p47"/>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4" name="Google Shape;914;p47"/>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7"/>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6" name="Google Shape;916;p47"/>
          <p:cNvGrpSpPr/>
          <p:nvPr/>
        </p:nvGrpSpPr>
        <p:grpSpPr>
          <a:xfrm>
            <a:off x="2520481" y="2257393"/>
            <a:ext cx="303698" cy="445825"/>
            <a:chOff x="655600" y="3183978"/>
            <a:chExt cx="490627" cy="720234"/>
          </a:xfrm>
        </p:grpSpPr>
        <p:sp>
          <p:nvSpPr>
            <p:cNvPr id="917" name="Google Shape;917;p47"/>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8" name="Google Shape;918;p47"/>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9" name="Google Shape;919;p47"/>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7"/>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7"/>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2" name="Google Shape;922;p47"/>
          <p:cNvGrpSpPr/>
          <p:nvPr/>
        </p:nvGrpSpPr>
        <p:grpSpPr>
          <a:xfrm>
            <a:off x="7213443" y="2257509"/>
            <a:ext cx="189785" cy="445592"/>
            <a:chOff x="8011692" y="3184166"/>
            <a:chExt cx="306600" cy="719859"/>
          </a:xfrm>
        </p:grpSpPr>
        <p:sp>
          <p:nvSpPr>
            <p:cNvPr id="923" name="Google Shape;923;p47"/>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4" name="Google Shape;924;p47"/>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5" name="Google Shape;925;p47"/>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6" name="Google Shape;926;p47"/>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7" name="Google Shape;927;p47"/>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8" name="Google Shape;928;p47"/>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29" name="Google Shape;929;p47"/>
          <p:cNvGrpSpPr/>
          <p:nvPr/>
        </p:nvGrpSpPr>
        <p:grpSpPr>
          <a:xfrm>
            <a:off x="7648230" y="2257259"/>
            <a:ext cx="246199" cy="445516"/>
            <a:chOff x="4556125" y="630237"/>
            <a:chExt cx="3081338" cy="5568950"/>
          </a:xfrm>
        </p:grpSpPr>
        <p:sp>
          <p:nvSpPr>
            <p:cNvPr id="930" name="Google Shape;930;p47"/>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1" name="Google Shape;931;p47"/>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2" name="Google Shape;932;p47"/>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3" name="Google Shape;933;p47"/>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4" name="Google Shape;934;p47"/>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5" name="Google Shape;935;p47"/>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6" name="Google Shape;936;p47"/>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37" name="Google Shape;937;p47"/>
          <p:cNvGrpSpPr/>
          <p:nvPr/>
        </p:nvGrpSpPr>
        <p:grpSpPr>
          <a:xfrm>
            <a:off x="1829253" y="2257459"/>
            <a:ext cx="445768" cy="445697"/>
            <a:chOff x="1674084" y="3214987"/>
            <a:chExt cx="720142" cy="720027"/>
          </a:xfrm>
        </p:grpSpPr>
        <p:sp>
          <p:nvSpPr>
            <p:cNvPr id="938" name="Google Shape;938;p47"/>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9" name="Google Shape;939;p47"/>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0" name="Google Shape;940;p47"/>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47"/>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2" name="Google Shape;942;p47"/>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3" name="Google Shape;943;p47"/>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4" name="Google Shape;944;p47"/>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47"/>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6" name="Google Shape;946;p47"/>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7" name="Google Shape;947;p47"/>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8" name="Google Shape;948;p47"/>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7"/>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0" name="Google Shape;950;p47"/>
          <p:cNvGrpSpPr/>
          <p:nvPr/>
        </p:nvGrpSpPr>
        <p:grpSpPr>
          <a:xfrm>
            <a:off x="1138094" y="2257421"/>
            <a:ext cx="445578" cy="445773"/>
            <a:chOff x="557511" y="3214925"/>
            <a:chExt cx="719836" cy="720150"/>
          </a:xfrm>
        </p:grpSpPr>
        <p:sp>
          <p:nvSpPr>
            <p:cNvPr id="951" name="Google Shape;951;p47"/>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47"/>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3" name="Google Shape;953;p47"/>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4" name="Google Shape;954;p47"/>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5" name="Google Shape;955;p47"/>
          <p:cNvGrpSpPr/>
          <p:nvPr/>
        </p:nvGrpSpPr>
        <p:grpSpPr>
          <a:xfrm>
            <a:off x="1081977" y="3693756"/>
            <a:ext cx="445905" cy="400522"/>
            <a:chOff x="1147762" y="1131887"/>
            <a:chExt cx="5137150" cy="4619626"/>
          </a:xfrm>
        </p:grpSpPr>
        <p:sp>
          <p:nvSpPr>
            <p:cNvPr id="956" name="Google Shape;956;p47"/>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7" name="Google Shape;957;p47"/>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8" name="Google Shape;958;p47"/>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9" name="Google Shape;959;p47"/>
          <p:cNvGrpSpPr/>
          <p:nvPr/>
        </p:nvGrpSpPr>
        <p:grpSpPr>
          <a:xfrm>
            <a:off x="1879306" y="3687410"/>
            <a:ext cx="445901" cy="413282"/>
            <a:chOff x="1570037" y="1341437"/>
            <a:chExt cx="4943475" cy="4576762"/>
          </a:xfrm>
        </p:grpSpPr>
        <p:sp>
          <p:nvSpPr>
            <p:cNvPr id="960" name="Google Shape;960;p47"/>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1" name="Google Shape;961;p47"/>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2" name="Google Shape;962;p47"/>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3" name="Google Shape;963;p47"/>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4" name="Google Shape;964;p47"/>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5" name="Google Shape;965;p47"/>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6" name="Google Shape;966;p47"/>
          <p:cNvGrpSpPr/>
          <p:nvPr/>
        </p:nvGrpSpPr>
        <p:grpSpPr>
          <a:xfrm>
            <a:off x="4364629" y="3671511"/>
            <a:ext cx="441332" cy="445721"/>
            <a:chOff x="5770007" y="5489899"/>
            <a:chExt cx="712976" cy="720067"/>
          </a:xfrm>
        </p:grpSpPr>
        <p:sp>
          <p:nvSpPr>
            <p:cNvPr id="967" name="Google Shape;967;p47"/>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8" name="Google Shape;968;p47"/>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9" name="Google Shape;969;p47"/>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0" name="Google Shape;970;p47"/>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1" name="Google Shape;971;p47"/>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2" name="Google Shape;972;p47"/>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3" name="Google Shape;973;p47"/>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4" name="Google Shape;974;p47"/>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5" name="Google Shape;975;p47"/>
          <p:cNvGrpSpPr/>
          <p:nvPr/>
        </p:nvGrpSpPr>
        <p:grpSpPr>
          <a:xfrm>
            <a:off x="5157420" y="3693981"/>
            <a:ext cx="445651" cy="400824"/>
            <a:chOff x="7050768" y="5526199"/>
            <a:chExt cx="719953" cy="647534"/>
          </a:xfrm>
        </p:grpSpPr>
        <p:sp>
          <p:nvSpPr>
            <p:cNvPr id="976" name="Google Shape;976;p47"/>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7" name="Google Shape;977;p47"/>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8" name="Google Shape;978;p47"/>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47"/>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7"/>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47"/>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47"/>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47"/>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7"/>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47"/>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6" name="Google Shape;986;p47"/>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47"/>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8" name="Google Shape;988;p47"/>
          <p:cNvGrpSpPr/>
          <p:nvPr/>
        </p:nvGrpSpPr>
        <p:grpSpPr>
          <a:xfrm>
            <a:off x="6751936" y="3694051"/>
            <a:ext cx="445681" cy="400651"/>
            <a:chOff x="9626723" y="5526313"/>
            <a:chExt cx="720002" cy="647256"/>
          </a:xfrm>
        </p:grpSpPr>
        <p:sp>
          <p:nvSpPr>
            <p:cNvPr id="989" name="Google Shape;989;p47"/>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47"/>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1" name="Google Shape;991;p47"/>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2" name="Google Shape;992;p47"/>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47"/>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47"/>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5" name="Google Shape;995;p47"/>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6" name="Google Shape;996;p47"/>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7" name="Google Shape;997;p47"/>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47"/>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47"/>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47"/>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1" name="Google Shape;1001;p47"/>
          <p:cNvGrpSpPr/>
          <p:nvPr/>
        </p:nvGrpSpPr>
        <p:grpSpPr>
          <a:xfrm>
            <a:off x="7549176" y="3671488"/>
            <a:ext cx="445582" cy="445743"/>
            <a:chOff x="10914672" y="5489861"/>
            <a:chExt cx="719842" cy="720102"/>
          </a:xfrm>
        </p:grpSpPr>
        <p:sp>
          <p:nvSpPr>
            <p:cNvPr id="1002" name="Google Shape;1002;p47"/>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47"/>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47"/>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47"/>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6" name="Google Shape;1006;p47"/>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7" name="Google Shape;1007;p47"/>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47"/>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47"/>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47"/>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47"/>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47"/>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47"/>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4" name="Google Shape;1014;p47"/>
          <p:cNvGrpSpPr/>
          <p:nvPr/>
        </p:nvGrpSpPr>
        <p:grpSpPr>
          <a:xfrm>
            <a:off x="5954636" y="3681752"/>
            <a:ext cx="445821" cy="425246"/>
            <a:chOff x="8338678" y="5506443"/>
            <a:chExt cx="720227" cy="686988"/>
          </a:xfrm>
        </p:grpSpPr>
        <p:sp>
          <p:nvSpPr>
            <p:cNvPr id="1015" name="Google Shape;1015;p47"/>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47"/>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47"/>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47"/>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9" name="Google Shape;1019;p47"/>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47"/>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1" name="Google Shape;1021;p47"/>
          <p:cNvGrpSpPr/>
          <p:nvPr/>
        </p:nvGrpSpPr>
        <p:grpSpPr>
          <a:xfrm>
            <a:off x="2676293" y="3736342"/>
            <a:ext cx="1336824" cy="316035"/>
            <a:chOff x="3042485" y="5594633"/>
            <a:chExt cx="2159652" cy="510557"/>
          </a:xfrm>
        </p:grpSpPr>
        <p:sp>
          <p:nvSpPr>
            <p:cNvPr id="1022" name="Google Shape;1022;p47"/>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7"/>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47"/>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47"/>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7"/>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7"/>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47"/>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47"/>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47"/>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47"/>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2" name="Google Shape;1032;p47"/>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47"/>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7"/>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47"/>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47"/>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7" name="Google Shape;1037;p47"/>
          <p:cNvGrpSpPr/>
          <p:nvPr/>
        </p:nvGrpSpPr>
        <p:grpSpPr>
          <a:xfrm>
            <a:off x="1879183" y="4379878"/>
            <a:ext cx="445738" cy="442950"/>
            <a:chOff x="1879183" y="4379878"/>
            <a:chExt cx="445738" cy="442950"/>
          </a:xfrm>
        </p:grpSpPr>
        <p:sp>
          <p:nvSpPr>
            <p:cNvPr id="1038" name="Google Shape;1038;p47"/>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47"/>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0" name="Google Shape;1040;p47"/>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1" name="Google Shape;1041;p47"/>
            <p:cNvSpPr/>
            <p:nvPr/>
          </p:nvSpPr>
          <p:spPr>
            <a:xfrm>
              <a:off x="1977511" y="4756688"/>
              <a:ext cx="82019"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2" name="Google Shape;1042;p47"/>
          <p:cNvGrpSpPr/>
          <p:nvPr/>
        </p:nvGrpSpPr>
        <p:grpSpPr>
          <a:xfrm>
            <a:off x="6788033" y="4378458"/>
            <a:ext cx="373053" cy="445791"/>
            <a:chOff x="8095060" y="5664590"/>
            <a:chExt cx="497404" cy="594389"/>
          </a:xfrm>
        </p:grpSpPr>
        <p:grpSp>
          <p:nvGrpSpPr>
            <p:cNvPr id="1043" name="Google Shape;1043;p47"/>
            <p:cNvGrpSpPr/>
            <p:nvPr/>
          </p:nvGrpSpPr>
          <p:grpSpPr>
            <a:xfrm>
              <a:off x="8095060" y="5969027"/>
              <a:ext cx="497404" cy="289951"/>
              <a:chOff x="8095060" y="5969027"/>
              <a:chExt cx="497404" cy="289951"/>
            </a:xfrm>
          </p:grpSpPr>
          <p:sp>
            <p:nvSpPr>
              <p:cNvPr id="1044" name="Google Shape;1044;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5" name="Google Shape;1045;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6" name="Google Shape;1046;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7" name="Google Shape;1047;p47"/>
            <p:cNvGrpSpPr/>
            <p:nvPr/>
          </p:nvGrpSpPr>
          <p:grpSpPr>
            <a:xfrm>
              <a:off x="8095060" y="5867832"/>
              <a:ext cx="497404" cy="289312"/>
              <a:chOff x="8095060" y="5867832"/>
              <a:chExt cx="497404" cy="289312"/>
            </a:xfrm>
          </p:grpSpPr>
          <p:sp>
            <p:nvSpPr>
              <p:cNvPr id="1048" name="Google Shape;1048;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1" name="Google Shape;1051;p47"/>
            <p:cNvGrpSpPr/>
            <p:nvPr/>
          </p:nvGrpSpPr>
          <p:grpSpPr>
            <a:xfrm>
              <a:off x="8095060" y="5765998"/>
              <a:ext cx="497404" cy="289312"/>
              <a:chOff x="8095060" y="5765998"/>
              <a:chExt cx="497404" cy="289312"/>
            </a:xfrm>
          </p:grpSpPr>
          <p:sp>
            <p:nvSpPr>
              <p:cNvPr id="1052" name="Google Shape;1052;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5" name="Google Shape;1055;p47"/>
            <p:cNvGrpSpPr/>
            <p:nvPr/>
          </p:nvGrpSpPr>
          <p:grpSpPr>
            <a:xfrm>
              <a:off x="8095060" y="5664590"/>
              <a:ext cx="497404" cy="290164"/>
              <a:chOff x="8095060" y="5664590"/>
              <a:chExt cx="497404" cy="290164"/>
            </a:xfrm>
          </p:grpSpPr>
          <p:sp>
            <p:nvSpPr>
              <p:cNvPr id="1056" name="Google Shape;1056;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59" name="Google Shape;1059;p47"/>
          <p:cNvGrpSpPr/>
          <p:nvPr/>
        </p:nvGrpSpPr>
        <p:grpSpPr>
          <a:xfrm>
            <a:off x="2870825" y="4378486"/>
            <a:ext cx="557162" cy="445734"/>
            <a:chOff x="4607809" y="5664627"/>
            <a:chExt cx="742883" cy="594312"/>
          </a:xfrm>
        </p:grpSpPr>
        <p:sp>
          <p:nvSpPr>
            <p:cNvPr id="1060" name="Google Shape;1060;p47"/>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1" name="Google Shape;1061;p47"/>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2" name="Google Shape;1062;p47"/>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7"/>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7"/>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47"/>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47"/>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7"/>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8" name="Google Shape;1068;p47"/>
          <p:cNvGrpSpPr/>
          <p:nvPr/>
        </p:nvGrpSpPr>
        <p:grpSpPr>
          <a:xfrm>
            <a:off x="3973890" y="4378543"/>
            <a:ext cx="1079865" cy="445620"/>
            <a:chOff x="2571250" y="5664711"/>
            <a:chExt cx="1439820" cy="594160"/>
          </a:xfrm>
        </p:grpSpPr>
        <p:sp>
          <p:nvSpPr>
            <p:cNvPr id="1069" name="Google Shape;1069;p47"/>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0" name="Google Shape;1070;p47"/>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1" name="Google Shape;1071;p47"/>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2" name="Google Shape;1072;p47"/>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3" name="Google Shape;1073;p47"/>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4" name="Google Shape;1074;p47"/>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5" name="Google Shape;1075;p47"/>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7"/>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7" name="Google Shape;1077;p47"/>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7"/>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9" name="Google Shape;1079;p47"/>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7"/>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1" name="Google Shape;1081;p47"/>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7"/>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3" name="Google Shape;1083;p47"/>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7"/>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5" name="Google Shape;1085;p47"/>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7"/>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7"/>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47"/>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47"/>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7"/>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1" name="Google Shape;1091;p47"/>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47"/>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93" name="Google Shape;1093;p47"/>
          <p:cNvGrpSpPr/>
          <p:nvPr/>
        </p:nvGrpSpPr>
        <p:grpSpPr>
          <a:xfrm>
            <a:off x="5599659" y="4378335"/>
            <a:ext cx="642470" cy="446036"/>
            <a:chOff x="6332670" y="5663946"/>
            <a:chExt cx="856627" cy="594715"/>
          </a:xfrm>
        </p:grpSpPr>
        <p:grpSp>
          <p:nvGrpSpPr>
            <p:cNvPr id="1094" name="Google Shape;1094;p47"/>
            <p:cNvGrpSpPr/>
            <p:nvPr/>
          </p:nvGrpSpPr>
          <p:grpSpPr>
            <a:xfrm>
              <a:off x="6392364" y="5663946"/>
              <a:ext cx="796933" cy="185801"/>
              <a:chOff x="3321050" y="1066800"/>
              <a:chExt cx="6505573" cy="1508125"/>
            </a:xfrm>
          </p:grpSpPr>
          <p:sp>
            <p:nvSpPr>
              <p:cNvPr id="1095" name="Google Shape;1095;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7" name="Google Shape;1097;p47"/>
            <p:cNvGrpSpPr/>
            <p:nvPr/>
          </p:nvGrpSpPr>
          <p:grpSpPr>
            <a:xfrm flipH="1">
              <a:off x="6332670" y="5868403"/>
              <a:ext cx="796933" cy="185801"/>
              <a:chOff x="3321050" y="1066800"/>
              <a:chExt cx="6505573" cy="1508125"/>
            </a:xfrm>
          </p:grpSpPr>
          <p:sp>
            <p:nvSpPr>
              <p:cNvPr id="1098" name="Google Shape;1098;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0" name="Google Shape;1100;p47"/>
            <p:cNvGrpSpPr/>
            <p:nvPr/>
          </p:nvGrpSpPr>
          <p:grpSpPr>
            <a:xfrm>
              <a:off x="6392364" y="6072860"/>
              <a:ext cx="796933" cy="185801"/>
              <a:chOff x="3321050" y="1066800"/>
              <a:chExt cx="6505573" cy="1508125"/>
            </a:xfrm>
          </p:grpSpPr>
          <p:sp>
            <p:nvSpPr>
              <p:cNvPr id="1101" name="Google Shape;1101;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03" name="Google Shape;1103;p47"/>
          <p:cNvSpPr txBox="1">
            <a:spLocks noGrp="1"/>
          </p:cNvSpPr>
          <p:nvPr>
            <p:ph type="title"/>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104" name="Google Shape;1104;p4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accent2">
                <a:shade val="45000"/>
                <a:satMod val="135000"/>
              </a:schemeClr>
              <a:prstClr val="white"/>
            </a:duotone>
          </a:blip>
          <a:srcRect/>
          <a:stretch/>
        </p:blipFill>
        <p:spPr bwMode="auto">
          <a:xfrm flipH="1">
            <a:off x="2700652" y="822690"/>
            <a:ext cx="4826213" cy="340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3453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1108"/>
        <p:cNvGrpSpPr/>
        <p:nvPr/>
      </p:nvGrpSpPr>
      <p:grpSpPr>
        <a:xfrm>
          <a:off x="0" y="0"/>
          <a:ext cx="0" cy="0"/>
          <a:chOff x="0" y="0"/>
          <a:chExt cx="0" cy="0"/>
        </a:xfrm>
      </p:grpSpPr>
      <p:sp>
        <p:nvSpPr>
          <p:cNvPr id="1109" name="Google Shape;1109;p48"/>
          <p:cNvSpPr txBox="1"/>
          <p:nvPr/>
        </p:nvSpPr>
        <p:spPr>
          <a:xfrm>
            <a:off x="884300" y="761875"/>
            <a:ext cx="7159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403228"/>
                </a:solidFill>
                <a:latin typeface="Libre Baskerville"/>
                <a:ea typeface="Libre Baskerville"/>
                <a:cs typeface="Libre Baskerville"/>
                <a:sym typeface="Libre Baskerville"/>
              </a:rPr>
              <a:t>Now you can use any emoji as an icon!</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r>
              <a:rPr lang="en">
                <a:solidFill>
                  <a:srgbClr val="403228"/>
                </a:solidFill>
                <a:latin typeface="Libre Baskerville"/>
                <a:ea typeface="Libre Baskerville"/>
                <a:cs typeface="Libre Baskerville"/>
                <a:sym typeface="Libre Baskerville"/>
              </a:rPr>
              <a:t>And of course it resizes without losing quality and you can change the color.</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r>
              <a:rPr lang="en">
                <a:solidFill>
                  <a:srgbClr val="403228"/>
                </a:solidFill>
                <a:latin typeface="Libre Baskerville"/>
                <a:ea typeface="Libre Baskerville"/>
                <a:cs typeface="Libre Baskerville"/>
                <a:sym typeface="Libre Baskerville"/>
              </a:rPr>
              <a:t>How? Follow Google instructions </a:t>
            </a:r>
            <a:r>
              <a:rPr lang="en" u="sng">
                <a:solidFill>
                  <a:srgbClr val="403228"/>
                </a:solidFill>
                <a:latin typeface="Libre Baskerville"/>
                <a:ea typeface="Libre Baskerville"/>
                <a:cs typeface="Libre Baskerville"/>
                <a:sym typeface="Libre Baskerville"/>
                <a:hlinkClick r:id="rId3">
                  <a:extLst>
                    <a:ext uri="{A12FA001-AC4F-418D-AE19-62706E023703}">
                      <ahyp:hlinkClr xmlns:ahyp="http://schemas.microsoft.com/office/drawing/2018/hyperlinkcolor" val="tx"/>
                    </a:ext>
                  </a:extLst>
                </a:hlinkClick>
              </a:rPr>
              <a:t>https://twitter.com/googledocs/status/730087240156643328</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p:txBody>
      </p:sp>
      <p:sp>
        <p:nvSpPr>
          <p:cNvPr id="1110" name="Google Shape;1110;p48"/>
          <p:cNvSpPr txBox="1"/>
          <p:nvPr/>
        </p:nvSpPr>
        <p:spPr>
          <a:xfrm>
            <a:off x="884300" y="22218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403228"/>
                </a:solidFill>
                <a:latin typeface="Libre Baskerville"/>
                <a:ea typeface="Libre Baskerville"/>
                <a:cs typeface="Libre Baskerville"/>
                <a:sym typeface="Libre Baskerville"/>
              </a:rPr>
              <a:t>✋👆👉👍👤👦👧👨👩👪💃🏃💑❤😂😉😋😒😭👶😸🐟🍒🍔💣📌📖🔨🎃🎈🎨🏈🏰🌏🔌🔑</a:t>
            </a:r>
            <a:r>
              <a:rPr lang="en" sz="2400">
                <a:solidFill>
                  <a:srgbClr val="FFFFFF"/>
                </a:solidFill>
                <a:highlight>
                  <a:srgbClr val="403228"/>
                </a:highlight>
                <a:latin typeface="Libre Baskerville"/>
                <a:ea typeface="Libre Baskerville"/>
                <a:cs typeface="Libre Baskerville"/>
                <a:sym typeface="Libre Baskerville"/>
              </a:rPr>
              <a:t> and many more...</a:t>
            </a:r>
            <a:endParaRPr sz="2400">
              <a:solidFill>
                <a:srgbClr val="FFFFFF"/>
              </a:solidFill>
              <a:highlight>
                <a:srgbClr val="403228"/>
              </a:highlight>
              <a:latin typeface="Libre Baskerville"/>
              <a:ea typeface="Libre Baskerville"/>
              <a:cs typeface="Libre Baskerville"/>
              <a:sym typeface="Libre Baskerville"/>
            </a:endParaRPr>
          </a:p>
        </p:txBody>
      </p:sp>
      <p:sp>
        <p:nvSpPr>
          <p:cNvPr id="1111" name="Google Shape;1111;p4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1115"/>
        <p:cNvGrpSpPr/>
        <p:nvPr/>
      </p:nvGrpSpPr>
      <p:grpSpPr>
        <a:xfrm>
          <a:off x="0" y="0"/>
          <a:ext cx="0" cy="0"/>
          <a:chOff x="0" y="0"/>
          <a:chExt cx="0" cy="0"/>
        </a:xfrm>
      </p:grpSpPr>
      <p:pic>
        <p:nvPicPr>
          <p:cNvPr id="1116" name="Google Shape;1116;p49">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117" name="Google Shape;1117;p49"/>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118" name="Google Shape;1118;p49"/>
          <p:cNvGrpSpPr/>
          <p:nvPr/>
        </p:nvGrpSpPr>
        <p:grpSpPr>
          <a:xfrm>
            <a:off x="690575" y="3290132"/>
            <a:ext cx="7762851" cy="892418"/>
            <a:chOff x="801125" y="3213932"/>
            <a:chExt cx="7762851" cy="892418"/>
          </a:xfrm>
        </p:grpSpPr>
        <p:grpSp>
          <p:nvGrpSpPr>
            <p:cNvPr id="1119" name="Google Shape;1119;p49"/>
            <p:cNvGrpSpPr/>
            <p:nvPr/>
          </p:nvGrpSpPr>
          <p:grpSpPr>
            <a:xfrm>
              <a:off x="4845759" y="3213932"/>
              <a:ext cx="1695900" cy="892418"/>
              <a:chOff x="4845759" y="3213932"/>
              <a:chExt cx="1695900" cy="892418"/>
            </a:xfrm>
          </p:grpSpPr>
          <p:sp>
            <p:nvSpPr>
              <p:cNvPr id="1120" name="Google Shape;1120;p49"/>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121" name="Google Shape;1121;p49"/>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2" name="Google Shape;1122;p49"/>
            <p:cNvGrpSpPr/>
            <p:nvPr/>
          </p:nvGrpSpPr>
          <p:grpSpPr>
            <a:xfrm>
              <a:off x="2823442" y="3214222"/>
              <a:ext cx="1695900" cy="892128"/>
              <a:chOff x="2823442" y="3214222"/>
              <a:chExt cx="1695900" cy="892128"/>
            </a:xfrm>
          </p:grpSpPr>
          <p:sp>
            <p:nvSpPr>
              <p:cNvPr id="1123" name="Google Shape;1123;p49"/>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124" name="Google Shape;1124;p49"/>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5" name="Google Shape;1125;p49"/>
            <p:cNvGrpSpPr/>
            <p:nvPr/>
          </p:nvGrpSpPr>
          <p:grpSpPr>
            <a:xfrm>
              <a:off x="6868076" y="3213932"/>
              <a:ext cx="1695900" cy="892418"/>
              <a:chOff x="6868076" y="3213932"/>
              <a:chExt cx="1695900" cy="892418"/>
            </a:xfrm>
          </p:grpSpPr>
          <p:sp>
            <p:nvSpPr>
              <p:cNvPr id="1126" name="Google Shape;1126;p49"/>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127" name="Google Shape;1127;p49"/>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8" name="Google Shape;1128;p49"/>
            <p:cNvGrpSpPr/>
            <p:nvPr/>
          </p:nvGrpSpPr>
          <p:grpSpPr>
            <a:xfrm>
              <a:off x="801125" y="3214206"/>
              <a:ext cx="1695900" cy="892144"/>
              <a:chOff x="801125" y="3214206"/>
              <a:chExt cx="1695900" cy="892144"/>
            </a:xfrm>
          </p:grpSpPr>
          <p:sp>
            <p:nvSpPr>
              <p:cNvPr id="1129" name="Google Shape;1129;p49"/>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130" name="Google Shape;1130;p49"/>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theme/theme1.xml><?xml version="1.0" encoding="utf-8"?>
<a:theme xmlns:a="http://schemas.openxmlformats.org/drawingml/2006/main" name="Dolabella template">
  <a:themeElements>
    <a:clrScheme name="Custom 347">
      <a:dk1>
        <a:srgbClr val="403228"/>
      </a:dk1>
      <a:lt1>
        <a:srgbClr val="FFFFFF"/>
      </a:lt1>
      <a:dk2>
        <a:srgbClr val="926940"/>
      </a:dk2>
      <a:lt2>
        <a:srgbClr val="F3EFEA"/>
      </a:lt2>
      <a:accent1>
        <a:srgbClr val="261408"/>
      </a:accent1>
      <a:accent2>
        <a:srgbClr val="8E5025"/>
      </a:accent2>
      <a:accent3>
        <a:srgbClr val="B68C68"/>
      </a:accent3>
      <a:accent4>
        <a:srgbClr val="E8DAC2"/>
      </a:accent4>
      <a:accent5>
        <a:srgbClr val="8E2525"/>
      </a:accent5>
      <a:accent6>
        <a:srgbClr val="B67068"/>
      </a:accent6>
      <a:hlink>
        <a:srgbClr val="40322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2190</TotalTime>
  <Words>2902</Words>
  <Application>Microsoft Macintosh PowerPoint</Application>
  <PresentationFormat>On-screen Show (16:9)</PresentationFormat>
  <Paragraphs>617</Paragraphs>
  <Slides>91</Slides>
  <Notes>89</Notes>
  <HiddenSlides>39</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91</vt:i4>
      </vt:variant>
    </vt:vector>
  </HeadingPairs>
  <TitlesOfParts>
    <vt:vector size="102" baseType="lpstr">
      <vt:lpstr>Aparajita</vt:lpstr>
      <vt:lpstr>Menlo</vt:lpstr>
      <vt:lpstr>Fira Code</vt:lpstr>
      <vt:lpstr>Calibri</vt:lpstr>
      <vt:lpstr>Cinzel</vt:lpstr>
      <vt:lpstr>Montserrat</vt:lpstr>
      <vt:lpstr>News Gothic MT</vt:lpstr>
      <vt:lpstr>-apple-system</vt:lpstr>
      <vt:lpstr>Libre Baskerville</vt:lpstr>
      <vt:lpstr>Arial</vt:lpstr>
      <vt:lpstr>Dolabella template</vt:lpstr>
      <vt:lpstr>Documentation</vt:lpstr>
      <vt:lpstr>PowerPoint Presentation</vt:lpstr>
      <vt:lpstr>PowerPoint Presentation</vt:lpstr>
      <vt:lpstr>PowerPoint Presentation</vt:lpstr>
      <vt:lpstr>Lazy Developers</vt:lpstr>
      <vt:lpstr>PowerPoint Presentation</vt:lpstr>
      <vt:lpstr>PowerPoint Presentation</vt:lpstr>
      <vt:lpstr>PowerPoint Presentation</vt:lpstr>
      <vt:lpstr>PowerPoint Presentation</vt:lpstr>
      <vt:lpstr>PowerPoint Presentation</vt:lpstr>
      <vt:lpstr>PowerPoint Presentation</vt:lpstr>
      <vt:lpstr>Lazy Users</vt:lpstr>
      <vt:lpstr>Elements of Good Documentation</vt:lpstr>
      <vt:lpstr>PowerPoint Presentation</vt:lpstr>
      <vt:lpstr>PowerPoint Presentation</vt:lpstr>
      <vt:lpstr>Know your Audience</vt:lpstr>
      <vt:lpstr>PowerPoint Presentation</vt:lpstr>
      <vt:lpstr>Tutorials</vt:lpstr>
      <vt:lpstr>How Tos</vt:lpstr>
      <vt:lpstr>Reference</vt:lpstr>
      <vt:lpstr>Explanations</vt:lpstr>
      <vt:lpstr>PowerPoint Presentation</vt:lpstr>
      <vt:lpstr>Stay in your Quadrant</vt:lpstr>
      <vt:lpstr>PowerPoint Presentation</vt:lpstr>
      <vt:lpstr>PowerPoint Presentation</vt:lpstr>
      <vt:lpstr>PowerPoint Presentation</vt:lpstr>
      <vt:lpstr>PowerPoint Presentation</vt:lpstr>
      <vt:lpstr>PowerPoint Presentation</vt:lpstr>
      <vt:lpstr>PowerPoint Presentation</vt:lpstr>
      <vt:lpstr>How Tos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This is your presentation title</vt:lpstr>
      <vt:lpstr>Instructions for use</vt:lpstr>
      <vt:lpstr>Hello!</vt:lpstr>
      <vt:lpstr>1. Transition headline</vt:lpstr>
      <vt:lpstr>PowerPoint Presentation</vt:lpstr>
      <vt:lpstr>This is a slide title</vt:lpstr>
      <vt:lpstr>Big concept</vt:lpstr>
      <vt:lpstr>You can also split your content</vt:lpstr>
      <vt:lpstr>In two or three columns</vt:lpstr>
      <vt:lpstr>A picture is worth a thousand words</vt:lpstr>
      <vt:lpstr>PowerPoint Presentation</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Better Together</dc:title>
  <cp:lastModifiedBy>Llewellyn Falco</cp:lastModifiedBy>
  <cp:revision>21</cp:revision>
  <dcterms:modified xsi:type="dcterms:W3CDTF">2023-05-18T08:29:24Z</dcterms:modified>
</cp:coreProperties>
</file>